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8B4B61-8B31-4C90-AB91-F9793436AED4}" v="9" dt="2025-06-30T16:09:15.3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1" autoAdjust="0"/>
    <p:restoredTop sz="94660"/>
  </p:normalViewPr>
  <p:slideViewPr>
    <p:cSldViewPr snapToGrid="0">
      <p:cViewPr>
        <p:scale>
          <a:sx n="130" d="100"/>
          <a:sy n="130" d="100"/>
        </p:scale>
        <p:origin x="-2683" y="-16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aver, Dawn (DBHDS)" userId="a855d5b3-f67a-485b-8a2a-426cef299e55" providerId="ADAL" clId="{358B4B61-8B31-4C90-AB91-F9793436AED4}"/>
    <pc:docChg chg="custSel modSld">
      <pc:chgData name="Traver, Dawn (DBHDS)" userId="a855d5b3-f67a-485b-8a2a-426cef299e55" providerId="ADAL" clId="{358B4B61-8B31-4C90-AB91-F9793436AED4}" dt="2025-06-30T16:09:58.907" v="12" actId="20577"/>
      <pc:docMkLst>
        <pc:docMk/>
      </pc:docMkLst>
      <pc:sldChg chg="modSp mod">
        <pc:chgData name="Traver, Dawn (DBHDS)" userId="a855d5b3-f67a-485b-8a2a-426cef299e55" providerId="ADAL" clId="{358B4B61-8B31-4C90-AB91-F9793436AED4}" dt="2025-06-30T16:09:58.907" v="12" actId="20577"/>
        <pc:sldMkLst>
          <pc:docMk/>
          <pc:sldMk cId="3801682835" sldId="256"/>
        </pc:sldMkLst>
        <pc:spChg chg="mod">
          <ac:chgData name="Traver, Dawn (DBHDS)" userId="a855d5b3-f67a-485b-8a2a-426cef299e55" providerId="ADAL" clId="{358B4B61-8B31-4C90-AB91-F9793436AED4}" dt="2025-06-30T16:09:58.907" v="12" actId="20577"/>
          <ac:spMkLst>
            <pc:docMk/>
            <pc:sldMk cId="3801682835" sldId="256"/>
            <ac:spMk id="5" creationId="{90BF0BC3-14AE-4D01-4EF2-8E3408DEB95A}"/>
          </ac:spMkLst>
        </pc:spChg>
        <pc:graphicFrameChg chg="mod">
          <ac:chgData name="Traver, Dawn (DBHDS)" userId="a855d5b3-f67a-485b-8a2a-426cef299e55" providerId="ADAL" clId="{358B4B61-8B31-4C90-AB91-F9793436AED4}" dt="2025-06-30T16:09:15.380" v="7"/>
          <ac:graphicFrameMkLst>
            <pc:docMk/>
            <pc:sldMk cId="3801682835" sldId="256"/>
            <ac:graphicFrameMk id="4" creationId="{1BDDDCF4-E77E-1416-DFF4-6E37B18FDC5F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3DD934-D17C-4C42-89AB-2DFD98CF80D0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BA29266-B746-4692-BE6E-C5E32162BFCC}">
      <dgm:prSet phldrT="[Text]" custT="1"/>
      <dgm:spPr>
        <a:solidFill>
          <a:schemeClr val="accent4"/>
        </a:solidFill>
      </dgm:spPr>
      <dgm:t>
        <a:bodyPr/>
        <a:lstStyle/>
        <a:p>
          <a:pPr>
            <a:buFont typeface="Times New Roman" panose="02020603050405020304" pitchFamily="18" charset="0"/>
            <a:buNone/>
          </a:pPr>
          <a:r>
            <a:rPr lang="en-US" sz="800" u="sng" dirty="0"/>
            <a:t>Division of Developmental Services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sz="800" u="sng" dirty="0"/>
            <a:t>Acting Assistant Commissioner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sz="800" dirty="0"/>
            <a:t>Eric Williams</a:t>
          </a:r>
        </a:p>
      </dgm:t>
    </dgm:pt>
    <dgm:pt modelId="{157EF0C9-C242-4958-8EB1-52B8A6D391B7}" type="parTrans" cxnId="{403E292A-6E1A-4DAD-9EE5-DC547D1D6ED3}">
      <dgm:prSet/>
      <dgm:spPr/>
      <dgm:t>
        <a:bodyPr/>
        <a:lstStyle/>
        <a:p>
          <a:endParaRPr lang="en-US"/>
        </a:p>
      </dgm:t>
    </dgm:pt>
    <dgm:pt modelId="{20B9BCE4-45AC-4A2B-8993-96BF4583643D}" type="sibTrans" cxnId="{403E292A-6E1A-4DAD-9EE5-DC547D1D6ED3}">
      <dgm:prSet/>
      <dgm:spPr/>
      <dgm:t>
        <a:bodyPr/>
        <a:lstStyle/>
        <a:p>
          <a:endParaRPr lang="en-US"/>
        </a:p>
      </dgm:t>
    </dgm:pt>
    <dgm:pt modelId="{8FFBBB1D-F385-495A-9C43-3777C9FAEA0B}" type="asst">
      <dgm:prSet phldrT="[Text]"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Administrative Assistant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Carla Clayton</a:t>
          </a:r>
        </a:p>
      </dgm:t>
    </dgm:pt>
    <dgm:pt modelId="{D8E47009-BB64-4F20-BD05-DB1C5AD7AB82}" type="parTrans" cxnId="{27F34590-35AD-4124-992C-43764E1AF2C5}">
      <dgm:prSet/>
      <dgm:spPr/>
      <dgm:t>
        <a:bodyPr/>
        <a:lstStyle/>
        <a:p>
          <a:endParaRPr lang="en-US"/>
        </a:p>
      </dgm:t>
    </dgm:pt>
    <dgm:pt modelId="{1EE58021-E8F0-4ABA-9416-7FB0599BA2A0}" type="sibTrans" cxnId="{27F34590-35AD-4124-992C-43764E1AF2C5}">
      <dgm:prSet/>
      <dgm:spPr/>
      <dgm:t>
        <a:bodyPr/>
        <a:lstStyle/>
        <a:p>
          <a:endParaRPr lang="en-US"/>
        </a:p>
      </dgm:t>
    </dgm:pt>
    <dgm:pt modelId="{092BABC2-C86F-41CF-AA62-1695C500EA33}">
      <dgm:prSet phldrT="[Text]"/>
      <dgm:spPr/>
      <dgm:t>
        <a:bodyPr/>
        <a:lstStyle/>
        <a:p>
          <a:r>
            <a:rPr lang="en-US" u="sng" dirty="0"/>
            <a:t>Director Integrated Health  Supports  Network</a:t>
          </a:r>
        </a:p>
        <a:p>
          <a:r>
            <a:rPr lang="en-US" dirty="0"/>
            <a:t>Susan Moon</a:t>
          </a:r>
        </a:p>
      </dgm:t>
    </dgm:pt>
    <dgm:pt modelId="{D7C87606-9EA3-47BB-BA41-17D59FDB0114}" type="parTrans" cxnId="{02B766F3-64C0-48D9-89A1-4E20169BFAFA}">
      <dgm:prSet/>
      <dgm:spPr/>
      <dgm:t>
        <a:bodyPr/>
        <a:lstStyle/>
        <a:p>
          <a:endParaRPr lang="en-US"/>
        </a:p>
      </dgm:t>
    </dgm:pt>
    <dgm:pt modelId="{BAAED2FC-C2D5-49D8-AE30-F16AAF4A5A37}" type="sibTrans" cxnId="{02B766F3-64C0-48D9-89A1-4E20169BFAFA}">
      <dgm:prSet/>
      <dgm:spPr/>
      <dgm:t>
        <a:bodyPr/>
        <a:lstStyle/>
        <a:p>
          <a:endParaRPr lang="en-US"/>
        </a:p>
      </dgm:t>
    </dgm:pt>
    <dgm:pt modelId="{DF04CBF4-6EDA-4DED-985A-741FB09707DE}">
      <dgm:prSet phldrT="[Text]"/>
      <dgm:spPr>
        <a:solidFill>
          <a:schemeClr val="accent2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Director Provider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Network Supports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Eric Williams</a:t>
          </a:r>
        </a:p>
      </dgm:t>
    </dgm:pt>
    <dgm:pt modelId="{2F43CC37-A59E-492E-A77C-A55D1F4CE8E6}" type="parTrans" cxnId="{27E3D4CB-A241-4B3B-8406-1F8B038E878C}">
      <dgm:prSet/>
      <dgm:spPr/>
      <dgm:t>
        <a:bodyPr/>
        <a:lstStyle/>
        <a:p>
          <a:endParaRPr lang="en-US"/>
        </a:p>
      </dgm:t>
    </dgm:pt>
    <dgm:pt modelId="{3FADC3D1-3B2C-4852-ADE2-5F1D1A37B8F9}" type="sibTrans" cxnId="{27E3D4CB-A241-4B3B-8406-1F8B038E878C}">
      <dgm:prSet/>
      <dgm:spPr/>
      <dgm:t>
        <a:bodyPr/>
        <a:lstStyle/>
        <a:p>
          <a:endParaRPr lang="en-US"/>
        </a:p>
      </dgm:t>
    </dgm:pt>
    <dgm:pt modelId="{34381D08-BD1B-4021-9A5C-3EA8371B21CB}">
      <dgm:prSet phldrT="[Text]"/>
      <dgm:spPr>
        <a:solidFill>
          <a:srgbClr val="C0000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Director Transition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Network Supports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Martin </a:t>
          </a:r>
          <a:r>
            <a:rPr lang="en-US"/>
            <a:t>Kurylowski</a:t>
          </a:r>
          <a:endParaRPr lang="en-US" dirty="0"/>
        </a:p>
      </dgm:t>
    </dgm:pt>
    <dgm:pt modelId="{CDD5FA0E-582D-4183-9ED1-2AB0DA76EB89}" type="parTrans" cxnId="{748B5D38-25B5-4961-8EAC-CB8DBF909C14}">
      <dgm:prSet/>
      <dgm:spPr/>
      <dgm:t>
        <a:bodyPr/>
        <a:lstStyle/>
        <a:p>
          <a:endParaRPr lang="en-US"/>
        </a:p>
      </dgm:t>
    </dgm:pt>
    <dgm:pt modelId="{329F4542-2D9E-4636-B980-486B7BBFA484}" type="sibTrans" cxnId="{748B5D38-25B5-4961-8EAC-CB8DBF909C14}">
      <dgm:prSet/>
      <dgm:spPr/>
      <dgm:t>
        <a:bodyPr/>
        <a:lstStyle/>
        <a:p>
          <a:endParaRPr lang="en-US"/>
        </a:p>
      </dgm:t>
    </dgm:pt>
    <dgm:pt modelId="{506B36E5-AB61-4B55-8028-E8C146AF5D96}" type="asst">
      <dgm:prSet phldrT="[Text]"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Special Projects Analyst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Linda Bassett</a:t>
          </a:r>
        </a:p>
      </dgm:t>
    </dgm:pt>
    <dgm:pt modelId="{7326FDE0-4437-4546-B4E6-BD1FBBDBDB9F}" type="parTrans" cxnId="{4EE6EFB6-6381-4194-BD0E-DAA965A6AF90}">
      <dgm:prSet/>
      <dgm:spPr/>
      <dgm:t>
        <a:bodyPr/>
        <a:lstStyle/>
        <a:p>
          <a:endParaRPr lang="en-US"/>
        </a:p>
      </dgm:t>
    </dgm:pt>
    <dgm:pt modelId="{17D55DF1-CC20-4B7D-B87E-29A0AB4616C2}" type="sibTrans" cxnId="{4EE6EFB6-6381-4194-BD0E-DAA965A6AF90}">
      <dgm:prSet/>
      <dgm:spPr/>
      <dgm:t>
        <a:bodyPr/>
        <a:lstStyle/>
        <a:p>
          <a:endParaRPr lang="en-US"/>
        </a:p>
      </dgm:t>
    </dgm:pt>
    <dgm:pt modelId="{B94E94B5-36B4-443A-A57D-5FF8D8219867}" type="asst">
      <dgm:prSet phldrT="[Text]"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 err="1"/>
            <a:t>WaMS</a:t>
          </a:r>
          <a:r>
            <a:rPr lang="en-US" u="sng" dirty="0"/>
            <a:t> Administration and Data Manager</a:t>
          </a:r>
          <a:r>
            <a:rPr lang="en-US" dirty="0"/>
            <a:t>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Dee Thomas</a:t>
          </a:r>
        </a:p>
      </dgm:t>
    </dgm:pt>
    <dgm:pt modelId="{55FC5A52-07C7-4862-9DB3-83F776DA4571}" type="parTrans" cxnId="{EAA4F2BC-21A5-4C68-B8E0-A4CB173A90E0}">
      <dgm:prSet/>
      <dgm:spPr/>
      <dgm:t>
        <a:bodyPr/>
        <a:lstStyle/>
        <a:p>
          <a:endParaRPr lang="en-US"/>
        </a:p>
      </dgm:t>
    </dgm:pt>
    <dgm:pt modelId="{B28DC02F-AE12-4003-B596-454D4E405909}" type="sibTrans" cxnId="{EAA4F2BC-21A5-4C68-B8E0-A4CB173A90E0}">
      <dgm:prSet/>
      <dgm:spPr/>
      <dgm:t>
        <a:bodyPr/>
        <a:lstStyle/>
        <a:p>
          <a:endParaRPr lang="en-US"/>
        </a:p>
      </dgm:t>
    </dgm:pt>
    <dgm:pt modelId="{CCEB7A0A-3F9C-4A70-84E2-263A8A5FAC54}" type="asst">
      <dgm:prSet phldrT="[Text]"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Data Analysts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Senior DA - Vaishali Joshi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Senior DA - James Old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DA – Latoya Brown</a:t>
          </a:r>
        </a:p>
      </dgm:t>
    </dgm:pt>
    <dgm:pt modelId="{F4CF5026-EFD7-41E3-B24B-CF05ACA7C8F8}" type="parTrans" cxnId="{433DB1E5-32A3-43F2-BF52-37DBF7D6CB4B}">
      <dgm:prSet/>
      <dgm:spPr/>
      <dgm:t>
        <a:bodyPr/>
        <a:lstStyle/>
        <a:p>
          <a:endParaRPr lang="en-US"/>
        </a:p>
      </dgm:t>
    </dgm:pt>
    <dgm:pt modelId="{14FF88CC-0BD7-4E95-985E-0652B0DAC1D9}" type="sibTrans" cxnId="{433DB1E5-32A3-43F2-BF52-37DBF7D6CB4B}">
      <dgm:prSet/>
      <dgm:spPr/>
      <dgm:t>
        <a:bodyPr/>
        <a:lstStyle/>
        <a:p>
          <a:endParaRPr lang="en-US"/>
        </a:p>
      </dgm:t>
    </dgm:pt>
    <dgm:pt modelId="{9E160D8D-D199-4412-ABAD-69B9729AC366}">
      <dgm:prSet phldrT="[Text]"/>
      <dgm:spPr/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Project Manager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Brian Nevetral</a:t>
          </a:r>
        </a:p>
      </dgm:t>
    </dgm:pt>
    <dgm:pt modelId="{F25BC67C-9A42-45C5-99F0-1C29C203CE14}" type="parTrans" cxnId="{A731EAE0-2A79-4C52-9D5A-9C928984B871}">
      <dgm:prSet/>
      <dgm:spPr/>
      <dgm:t>
        <a:bodyPr/>
        <a:lstStyle/>
        <a:p>
          <a:endParaRPr lang="en-US"/>
        </a:p>
      </dgm:t>
    </dgm:pt>
    <dgm:pt modelId="{1B0E7B79-49EA-4212-899F-F23A642FB258}" type="sibTrans" cxnId="{A731EAE0-2A79-4C52-9D5A-9C928984B871}">
      <dgm:prSet/>
      <dgm:spPr/>
      <dgm:t>
        <a:bodyPr/>
        <a:lstStyle/>
        <a:p>
          <a:endParaRPr lang="en-US"/>
        </a:p>
      </dgm:t>
    </dgm:pt>
    <dgm:pt modelId="{0329578F-44D9-489F-8993-60E755E8D58C}">
      <dgm:prSet phldrT="[Text]"/>
      <dgm:spPr/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RN CCs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Tammie Williams–LEAD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Marylou Bryan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Kay Rice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Jessa Sprouse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Melissa Blevins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Joy Richardson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Christine Kocher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Carrie Browder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 err="1"/>
            <a:t>Brenett</a:t>
          </a:r>
          <a:r>
            <a:rPr lang="en-US" dirty="0"/>
            <a:t> Dickerson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Bridget Kopf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Roxanne Lawrence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Daphne Wren</a:t>
          </a:r>
        </a:p>
      </dgm:t>
    </dgm:pt>
    <dgm:pt modelId="{D91737DE-ADA0-4B21-99F8-569ED0C76036}" type="parTrans" cxnId="{E1829938-3890-4C91-BEE6-FC3BC30D0A3C}">
      <dgm:prSet/>
      <dgm:spPr/>
      <dgm:t>
        <a:bodyPr/>
        <a:lstStyle/>
        <a:p>
          <a:endParaRPr lang="en-US"/>
        </a:p>
      </dgm:t>
    </dgm:pt>
    <dgm:pt modelId="{0C29D2F4-A60A-4ED0-976A-6598686C7EDB}" type="sibTrans" cxnId="{E1829938-3890-4C91-BEE6-FC3BC30D0A3C}">
      <dgm:prSet/>
      <dgm:spPr/>
      <dgm:t>
        <a:bodyPr/>
        <a:lstStyle/>
        <a:p>
          <a:endParaRPr lang="en-US"/>
        </a:p>
      </dgm:t>
    </dgm:pt>
    <dgm:pt modelId="{089E360B-77CB-43E2-9D26-3F2B006ED90B}">
      <dgm:prSet phldrT="[Text]"/>
      <dgm:spPr/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MRE Team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Mike Preston–LEAD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Danny Thomas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Jonathan Rea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Clinton Conner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 err="1"/>
            <a:t>Imaro</a:t>
          </a:r>
          <a:r>
            <a:rPr lang="en-US" dirty="0"/>
            <a:t> Dennis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Justin Bibeault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Dee Morton</a:t>
          </a:r>
        </a:p>
      </dgm:t>
    </dgm:pt>
    <dgm:pt modelId="{681471AA-E438-47A4-B0B3-2F0C60D5D696}" type="parTrans" cxnId="{53A5D534-189B-494D-9E57-843E3DEF0436}">
      <dgm:prSet/>
      <dgm:spPr/>
      <dgm:t>
        <a:bodyPr/>
        <a:lstStyle/>
        <a:p>
          <a:endParaRPr lang="en-US"/>
        </a:p>
      </dgm:t>
    </dgm:pt>
    <dgm:pt modelId="{F5FE38E4-2326-4167-A4B4-A3B81F8801A4}" type="sibTrans" cxnId="{53A5D534-189B-494D-9E57-843E3DEF0436}">
      <dgm:prSet/>
      <dgm:spPr/>
      <dgm:t>
        <a:bodyPr/>
        <a:lstStyle/>
        <a:p>
          <a:endParaRPr lang="en-US"/>
        </a:p>
      </dgm:t>
    </dgm:pt>
    <dgm:pt modelId="{43843F33-B40E-4042-B040-687E1FCB0471}">
      <dgm:prSet phldrT="[Text]"/>
      <dgm:spPr/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Dental Team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Casey </a:t>
          </a:r>
          <a:r>
            <a:rPr lang="en-US" dirty="0" err="1"/>
            <a:t>Tupea</a:t>
          </a:r>
          <a:r>
            <a:rPr lang="en-US" dirty="0"/>
            <a:t>–LEAD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Kyle Grubb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 err="1"/>
            <a:t>Daici</a:t>
          </a:r>
          <a:r>
            <a:rPr lang="en-US" dirty="0"/>
            <a:t> </a:t>
          </a:r>
          <a:r>
            <a:rPr lang="en-US" dirty="0" err="1"/>
            <a:t>Fulcomer</a:t>
          </a:r>
          <a:endParaRPr lang="en-US" dirty="0"/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Kristy Childress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Amy Baker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Sandra Staten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Sydney </a:t>
          </a:r>
          <a:r>
            <a:rPr lang="en-US"/>
            <a:t>Resner</a:t>
          </a:r>
          <a:endParaRPr lang="en-US" dirty="0"/>
        </a:p>
      </dgm:t>
    </dgm:pt>
    <dgm:pt modelId="{1BE73A90-2FB0-45D0-8BEA-9D10413138FF}" type="parTrans" cxnId="{3482619B-B42E-42B0-ADC4-7B16E0718600}">
      <dgm:prSet/>
      <dgm:spPr/>
      <dgm:t>
        <a:bodyPr/>
        <a:lstStyle/>
        <a:p>
          <a:endParaRPr lang="en-US"/>
        </a:p>
      </dgm:t>
    </dgm:pt>
    <dgm:pt modelId="{1C8F6E6B-1579-4A69-86FE-138C144BDC97}" type="sibTrans" cxnId="{3482619B-B42E-42B0-ADC4-7B16E0718600}">
      <dgm:prSet/>
      <dgm:spPr/>
      <dgm:t>
        <a:bodyPr/>
        <a:lstStyle/>
        <a:p>
          <a:endParaRPr lang="en-US"/>
        </a:p>
      </dgm:t>
    </dgm:pt>
    <dgm:pt modelId="{BF392671-24A4-4105-AFFD-B6F8CC966783}">
      <dgm:prSet phldrT="[Text]"/>
      <dgm:spPr/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Physical Therapist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David Wilson</a:t>
          </a:r>
        </a:p>
      </dgm:t>
    </dgm:pt>
    <dgm:pt modelId="{9860AD60-DFD5-49CD-9707-27A8C9929D73}" type="parTrans" cxnId="{47112FAE-E9EC-408A-9851-779D70748C8D}">
      <dgm:prSet/>
      <dgm:spPr/>
      <dgm:t>
        <a:bodyPr/>
        <a:lstStyle/>
        <a:p>
          <a:endParaRPr lang="en-US"/>
        </a:p>
      </dgm:t>
    </dgm:pt>
    <dgm:pt modelId="{48D5F4CB-C2AE-4499-9870-2FF9E4376CE7}" type="sibTrans" cxnId="{47112FAE-E9EC-408A-9851-779D70748C8D}">
      <dgm:prSet/>
      <dgm:spPr/>
      <dgm:t>
        <a:bodyPr/>
        <a:lstStyle/>
        <a:p>
          <a:endParaRPr lang="en-US"/>
        </a:p>
      </dgm:t>
    </dgm:pt>
    <dgm:pt modelId="{26DA22EE-36B7-459A-8861-35C402F2ABD3}">
      <dgm:prSet phldrT="[Text]"/>
      <dgm:spPr>
        <a:solidFill>
          <a:schemeClr val="accent2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Community Resource Consultant Team</a:t>
          </a:r>
          <a:endParaRPr lang="en-US" dirty="0"/>
        </a:p>
      </dgm:t>
    </dgm:pt>
    <dgm:pt modelId="{E4EAF1A8-8FBF-4981-B5AB-649058C43889}" type="parTrans" cxnId="{B505021D-6902-4609-A3DC-D38E94CED2F4}">
      <dgm:prSet/>
      <dgm:spPr/>
      <dgm:t>
        <a:bodyPr/>
        <a:lstStyle/>
        <a:p>
          <a:endParaRPr lang="en-US"/>
        </a:p>
      </dgm:t>
    </dgm:pt>
    <dgm:pt modelId="{AF941140-B072-4D00-8695-E13746F42585}" type="sibTrans" cxnId="{B505021D-6902-4609-A3DC-D38E94CED2F4}">
      <dgm:prSet/>
      <dgm:spPr/>
      <dgm:t>
        <a:bodyPr/>
        <a:lstStyle/>
        <a:p>
          <a:endParaRPr lang="en-US"/>
        </a:p>
      </dgm:t>
    </dgm:pt>
    <dgm:pt modelId="{2432B892-5A33-4E90-A907-67E4BFC1D55E}">
      <dgm:prSet phldrT="[Text]"/>
      <dgm:spPr>
        <a:solidFill>
          <a:schemeClr val="accent2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System (CSB) CRCs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Kim Snider–LEAD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Jennifer Kurtz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Todd Cramer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Diane Davis-Meadows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Paula Smith</a:t>
          </a:r>
        </a:p>
      </dgm:t>
    </dgm:pt>
    <dgm:pt modelId="{B3CA514A-67F1-442F-AB7D-952E46D365AF}" type="parTrans" cxnId="{00922444-D2DD-4EC7-9953-3ECEB4D5E358}">
      <dgm:prSet/>
      <dgm:spPr/>
      <dgm:t>
        <a:bodyPr/>
        <a:lstStyle/>
        <a:p>
          <a:endParaRPr lang="en-US"/>
        </a:p>
      </dgm:t>
    </dgm:pt>
    <dgm:pt modelId="{9F778915-046A-4545-99E3-CF820A7AC79A}" type="sibTrans" cxnId="{00922444-D2DD-4EC7-9953-3ECEB4D5E358}">
      <dgm:prSet/>
      <dgm:spPr/>
      <dgm:t>
        <a:bodyPr/>
        <a:lstStyle/>
        <a:p>
          <a:endParaRPr lang="en-US"/>
        </a:p>
      </dgm:t>
    </dgm:pt>
    <dgm:pt modelId="{FC873471-F401-4F55-8E5D-9E258B7B76BA}">
      <dgm:prSet phldrT="[Text]"/>
      <dgm:spPr>
        <a:solidFill>
          <a:schemeClr val="accent2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Provider CRCs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Barry Seaver-LEAD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Dorcas </a:t>
          </a:r>
          <a:r>
            <a:rPr lang="en-US" dirty="0" err="1"/>
            <a:t>Fenyi</a:t>
          </a:r>
          <a:r>
            <a:rPr lang="en-US" dirty="0"/>
            <a:t> Batton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Beth </a:t>
          </a:r>
          <a:r>
            <a:rPr lang="en-US" dirty="0" err="1"/>
            <a:t>Pleinka</a:t>
          </a:r>
          <a:r>
            <a:rPr lang="en-US" dirty="0"/>
            <a:t>-Bateman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Nedria Ames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Kristen Beech</a:t>
          </a:r>
        </a:p>
      </dgm:t>
    </dgm:pt>
    <dgm:pt modelId="{77BD3895-4257-4DF7-AAC4-48F9D2836A27}" type="parTrans" cxnId="{07CA1184-CCC4-4333-BD5D-66D5EC4F902B}">
      <dgm:prSet/>
      <dgm:spPr/>
      <dgm:t>
        <a:bodyPr/>
        <a:lstStyle/>
        <a:p>
          <a:endParaRPr lang="en-US"/>
        </a:p>
      </dgm:t>
    </dgm:pt>
    <dgm:pt modelId="{93C9A12B-0070-4D72-8918-6E8D64E14AD7}" type="sibTrans" cxnId="{07CA1184-CCC4-4333-BD5D-66D5EC4F902B}">
      <dgm:prSet/>
      <dgm:spPr/>
      <dgm:t>
        <a:bodyPr/>
        <a:lstStyle/>
        <a:p>
          <a:endParaRPr lang="en-US"/>
        </a:p>
      </dgm:t>
    </dgm:pt>
    <dgm:pt modelId="{9BEEB23B-2EE9-4F3A-8426-A8005375B037}">
      <dgm:prSet phldrT="[Text]"/>
      <dgm:spPr>
        <a:solidFill>
          <a:schemeClr val="accent2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Individual and Family Waiver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 err="1"/>
            <a:t>Ronnita</a:t>
          </a:r>
          <a:r>
            <a:rPr lang="en-US" dirty="0"/>
            <a:t> Clements–LEAD</a:t>
          </a:r>
        </a:p>
      </dgm:t>
    </dgm:pt>
    <dgm:pt modelId="{FC46B4EC-1D3A-4CE1-97DD-E1EC2FF75F9C}" type="parTrans" cxnId="{6F26C0AC-1EF1-4A9E-936C-9092D4571BA4}">
      <dgm:prSet/>
      <dgm:spPr/>
      <dgm:t>
        <a:bodyPr/>
        <a:lstStyle/>
        <a:p>
          <a:endParaRPr lang="en-US"/>
        </a:p>
      </dgm:t>
    </dgm:pt>
    <dgm:pt modelId="{904FCE55-DE85-4231-974F-7B5A12C42F66}" type="sibTrans" cxnId="{6F26C0AC-1EF1-4A9E-936C-9092D4571BA4}">
      <dgm:prSet/>
      <dgm:spPr/>
      <dgm:t>
        <a:bodyPr/>
        <a:lstStyle/>
        <a:p>
          <a:endParaRPr lang="en-US"/>
        </a:p>
      </dgm:t>
    </dgm:pt>
    <dgm:pt modelId="{BC9F0F63-04B8-45A5-8A27-444021D860CF}">
      <dgm:prSet phldrT="[Text]"/>
      <dgm:spPr>
        <a:solidFill>
          <a:schemeClr val="accent6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Director Community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Network Supports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Deanna Parker</a:t>
          </a:r>
        </a:p>
      </dgm:t>
    </dgm:pt>
    <dgm:pt modelId="{4A630B3A-AED5-4E66-8683-C4CC1D6B6FE4}" type="parTrans" cxnId="{7CADEC90-46C8-40FF-91EC-33C099E3C561}">
      <dgm:prSet/>
      <dgm:spPr/>
      <dgm:t>
        <a:bodyPr/>
        <a:lstStyle/>
        <a:p>
          <a:endParaRPr lang="en-US"/>
        </a:p>
      </dgm:t>
    </dgm:pt>
    <dgm:pt modelId="{FA01CA4D-9B76-4545-A6CA-1F06B49A1F7F}" type="sibTrans" cxnId="{7CADEC90-46C8-40FF-91EC-33C099E3C561}">
      <dgm:prSet/>
      <dgm:spPr/>
      <dgm:t>
        <a:bodyPr/>
        <a:lstStyle/>
        <a:p>
          <a:endParaRPr lang="en-US"/>
        </a:p>
      </dgm:t>
    </dgm:pt>
    <dgm:pt modelId="{B3E76C4D-B069-47C1-81FB-FAB1480D805A}">
      <dgm:prSet phldrT="[Text]"/>
      <dgm:spPr>
        <a:solidFill>
          <a:srgbClr val="7030A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Director Waiver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Network Supports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Nicole DeStefano</a:t>
          </a:r>
        </a:p>
      </dgm:t>
    </dgm:pt>
    <dgm:pt modelId="{DB36AF3F-AF2A-442C-A389-5A68E02FA618}" type="parTrans" cxnId="{7D089547-9F6F-4090-A394-B0E451CC0550}">
      <dgm:prSet/>
      <dgm:spPr/>
      <dgm:t>
        <a:bodyPr/>
        <a:lstStyle/>
        <a:p>
          <a:endParaRPr lang="en-US"/>
        </a:p>
      </dgm:t>
    </dgm:pt>
    <dgm:pt modelId="{257ABDAD-9C0D-404D-8357-27A25AD8B228}" type="sibTrans" cxnId="{7D089547-9F6F-4090-A394-B0E451CC0550}">
      <dgm:prSet/>
      <dgm:spPr/>
      <dgm:t>
        <a:bodyPr/>
        <a:lstStyle/>
        <a:p>
          <a:endParaRPr lang="en-US"/>
        </a:p>
      </dgm:t>
    </dgm:pt>
    <dgm:pt modelId="{F42E9646-2C90-4228-B8CE-40D8B4C232E9}">
      <dgm:prSet phldrT="[Text]"/>
      <dgm:spPr>
        <a:solidFill>
          <a:srgbClr val="C0000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Settlement Agreement Coordinator</a:t>
          </a:r>
          <a:r>
            <a:rPr lang="en-US" dirty="0"/>
            <a:t>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Gayle Jones</a:t>
          </a:r>
        </a:p>
      </dgm:t>
    </dgm:pt>
    <dgm:pt modelId="{D52F33AD-F2E0-4CCF-9344-39A93C2B32B0}" type="parTrans" cxnId="{97A61800-15A8-4328-B64D-12C9D53C01BB}">
      <dgm:prSet/>
      <dgm:spPr/>
      <dgm:t>
        <a:bodyPr/>
        <a:lstStyle/>
        <a:p>
          <a:endParaRPr lang="en-US"/>
        </a:p>
      </dgm:t>
    </dgm:pt>
    <dgm:pt modelId="{48F96A2E-96E3-466A-B6FE-3D54AC04414D}" type="sibTrans" cxnId="{97A61800-15A8-4328-B64D-12C9D53C01BB}">
      <dgm:prSet/>
      <dgm:spPr/>
      <dgm:t>
        <a:bodyPr/>
        <a:lstStyle/>
        <a:p>
          <a:endParaRPr lang="en-US"/>
        </a:p>
      </dgm:t>
    </dgm:pt>
    <dgm:pt modelId="{79C4781D-BF76-465E-B16B-028EDD516E73}">
      <dgm:prSet phldrT="[Text]"/>
      <dgm:spPr>
        <a:solidFill>
          <a:srgbClr val="C0000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PASRR/OBRA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Lisa Rogers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John Clay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Christina Gleason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Nadia Pitter</a:t>
          </a:r>
        </a:p>
      </dgm:t>
    </dgm:pt>
    <dgm:pt modelId="{834080A9-B447-4BBC-BECB-CF0D95840EF0}" type="parTrans" cxnId="{4A6B2340-D95E-40F7-B638-2F6B0C820DAF}">
      <dgm:prSet/>
      <dgm:spPr/>
      <dgm:t>
        <a:bodyPr/>
        <a:lstStyle/>
        <a:p>
          <a:endParaRPr lang="en-US"/>
        </a:p>
      </dgm:t>
    </dgm:pt>
    <dgm:pt modelId="{AFD77CD0-9D2F-4DA2-BE2F-F3D98D137F71}" type="sibTrans" cxnId="{4A6B2340-D95E-40F7-B638-2F6B0C820DAF}">
      <dgm:prSet/>
      <dgm:spPr/>
      <dgm:t>
        <a:bodyPr/>
        <a:lstStyle/>
        <a:p>
          <a:endParaRPr lang="en-US"/>
        </a:p>
      </dgm:t>
    </dgm:pt>
    <dgm:pt modelId="{08A2ADCD-A89A-439E-85BA-F6FE489B7B1F}">
      <dgm:prSet phldrT="[Text]"/>
      <dgm:spPr>
        <a:solidFill>
          <a:srgbClr val="C0000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ICF/IID  Manager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Benita Holland</a:t>
          </a:r>
        </a:p>
      </dgm:t>
    </dgm:pt>
    <dgm:pt modelId="{5654AAF1-5294-463E-B5D1-B640596F6DE9}" type="parTrans" cxnId="{97B2A0D2-EB2F-4174-8053-3E483A46FF2E}">
      <dgm:prSet/>
      <dgm:spPr/>
      <dgm:t>
        <a:bodyPr/>
        <a:lstStyle/>
        <a:p>
          <a:endParaRPr lang="en-US"/>
        </a:p>
      </dgm:t>
    </dgm:pt>
    <dgm:pt modelId="{D8525741-2083-4487-AA6E-D47DBA8E8C63}" type="sibTrans" cxnId="{97B2A0D2-EB2F-4174-8053-3E483A46FF2E}">
      <dgm:prSet/>
      <dgm:spPr/>
      <dgm:t>
        <a:bodyPr/>
        <a:lstStyle/>
        <a:p>
          <a:endParaRPr lang="en-US"/>
        </a:p>
      </dgm:t>
    </dgm:pt>
    <dgm:pt modelId="{D1F7FDAB-4ACF-463A-87E3-39B85219EBB3}">
      <dgm:prSet phldrT="[Text]"/>
      <dgm:spPr>
        <a:solidFill>
          <a:srgbClr val="C0000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ICF/IID Consultant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Josephine Harris</a:t>
          </a:r>
        </a:p>
      </dgm:t>
    </dgm:pt>
    <dgm:pt modelId="{B2001505-4B0F-4B53-8014-0D96A55344AB}" type="parTrans" cxnId="{0B1E7818-6E01-47B6-9F7C-DC9AE0DA5F5C}">
      <dgm:prSet/>
      <dgm:spPr/>
      <dgm:t>
        <a:bodyPr/>
        <a:lstStyle/>
        <a:p>
          <a:endParaRPr lang="en-US"/>
        </a:p>
      </dgm:t>
    </dgm:pt>
    <dgm:pt modelId="{98617C15-6FB8-4478-99DD-513B2D33F0C9}" type="sibTrans" cxnId="{0B1E7818-6E01-47B6-9F7C-DC9AE0DA5F5C}">
      <dgm:prSet/>
      <dgm:spPr/>
      <dgm:t>
        <a:bodyPr/>
        <a:lstStyle/>
        <a:p>
          <a:endParaRPr lang="en-US"/>
        </a:p>
      </dgm:t>
    </dgm:pt>
    <dgm:pt modelId="{859FA009-C44D-425F-891A-D1FA4606EB31}">
      <dgm:prSet phldrT="[Text]"/>
      <dgm:spPr>
        <a:solidFill>
          <a:srgbClr val="7030A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Waiver Operations Manager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Sam Pinero</a:t>
          </a:r>
        </a:p>
      </dgm:t>
    </dgm:pt>
    <dgm:pt modelId="{D85FB251-A0A6-47D6-A099-48346097CB28}" type="parTrans" cxnId="{2D672D30-6A5E-45DA-9E17-8CDA9BAB1740}">
      <dgm:prSet/>
      <dgm:spPr/>
      <dgm:t>
        <a:bodyPr/>
        <a:lstStyle/>
        <a:p>
          <a:endParaRPr lang="en-US"/>
        </a:p>
      </dgm:t>
    </dgm:pt>
    <dgm:pt modelId="{9C5FAB08-39AA-4F09-97CE-4D68EB85502E}" type="sibTrans" cxnId="{2D672D30-6A5E-45DA-9E17-8CDA9BAB1740}">
      <dgm:prSet/>
      <dgm:spPr/>
      <dgm:t>
        <a:bodyPr/>
        <a:lstStyle/>
        <a:p>
          <a:endParaRPr lang="en-US"/>
        </a:p>
      </dgm:t>
    </dgm:pt>
    <dgm:pt modelId="{C5769223-22F1-4261-8CF1-6365B02839B6}">
      <dgm:prSet phldrT="[Text]"/>
      <dgm:spPr>
        <a:solidFill>
          <a:srgbClr val="7030A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Admin. Assistants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Bobbi Jo Baker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/>
            <a:t>Melanie Dezorzi</a:t>
          </a:r>
          <a:endParaRPr lang="en-US" dirty="0"/>
        </a:p>
      </dgm:t>
    </dgm:pt>
    <dgm:pt modelId="{9764B2DB-B3EA-48F8-AE08-06A8AADA5820}" type="parTrans" cxnId="{661ACA3D-DB43-439D-A6C9-DF91A161A527}">
      <dgm:prSet/>
      <dgm:spPr/>
      <dgm:t>
        <a:bodyPr/>
        <a:lstStyle/>
        <a:p>
          <a:endParaRPr lang="en-US"/>
        </a:p>
      </dgm:t>
    </dgm:pt>
    <dgm:pt modelId="{4F165AB6-FB0A-4557-825B-27364DF0DB6B}" type="sibTrans" cxnId="{661ACA3D-DB43-439D-A6C9-DF91A161A527}">
      <dgm:prSet/>
      <dgm:spPr/>
      <dgm:t>
        <a:bodyPr/>
        <a:lstStyle/>
        <a:p>
          <a:endParaRPr lang="en-US"/>
        </a:p>
      </dgm:t>
    </dgm:pt>
    <dgm:pt modelId="{3EF8DF65-5064-494A-82E4-B61170DB7D0E}">
      <dgm:prSet phldrT="[Text]"/>
      <dgm:spPr>
        <a:solidFill>
          <a:srgbClr val="7030A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SA Consultants</a:t>
          </a:r>
          <a:endParaRPr lang="en-US" dirty="0"/>
        </a:p>
      </dgm:t>
    </dgm:pt>
    <dgm:pt modelId="{49745238-2763-444B-B29D-716A7E9D5BE3}" type="parTrans" cxnId="{28ED2CD5-6595-4C36-8147-683FDF88570A}">
      <dgm:prSet/>
      <dgm:spPr/>
      <dgm:t>
        <a:bodyPr/>
        <a:lstStyle/>
        <a:p>
          <a:endParaRPr lang="en-US"/>
        </a:p>
      </dgm:t>
    </dgm:pt>
    <dgm:pt modelId="{9ACEF019-2D07-4539-A884-64A58C9CB458}" type="sibTrans" cxnId="{28ED2CD5-6595-4C36-8147-683FDF88570A}">
      <dgm:prSet/>
      <dgm:spPr/>
      <dgm:t>
        <a:bodyPr/>
        <a:lstStyle/>
        <a:p>
          <a:endParaRPr lang="en-US"/>
        </a:p>
      </dgm:t>
    </dgm:pt>
    <dgm:pt modelId="{158CE3F3-AF0A-4BDE-9CF3-907F00CA1A67}">
      <dgm:prSet phldrT="[Text]"/>
      <dgm:spPr>
        <a:solidFill>
          <a:srgbClr val="7030A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SA Nurse Consultant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Julie Zeh</a:t>
          </a:r>
        </a:p>
      </dgm:t>
    </dgm:pt>
    <dgm:pt modelId="{F1AE7435-54C3-48FB-A299-6A5F623DE45A}" type="parTrans" cxnId="{7525C0DD-78E2-4994-AE24-FF831EBBC0A7}">
      <dgm:prSet/>
      <dgm:spPr/>
      <dgm:t>
        <a:bodyPr/>
        <a:lstStyle/>
        <a:p>
          <a:endParaRPr lang="en-US"/>
        </a:p>
      </dgm:t>
    </dgm:pt>
    <dgm:pt modelId="{2E7B0B8F-CD06-40D8-9C15-F8C1CCE7C940}" type="sibTrans" cxnId="{7525C0DD-78E2-4994-AE24-FF831EBBC0A7}">
      <dgm:prSet/>
      <dgm:spPr/>
      <dgm:t>
        <a:bodyPr/>
        <a:lstStyle/>
        <a:p>
          <a:endParaRPr lang="en-US"/>
        </a:p>
      </dgm:t>
    </dgm:pt>
    <dgm:pt modelId="{5372E9D3-C9A6-4613-BF7C-0113321BABA4}">
      <dgm:prSet phldrT="[Text]"/>
      <dgm:spPr>
        <a:solidFill>
          <a:srgbClr val="7030A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Region 1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Jessica Lawson-LEAD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Laura </a:t>
          </a:r>
          <a:r>
            <a:rPr lang="en-US" dirty="0" err="1"/>
            <a:t>Lupejkis</a:t>
          </a:r>
          <a:endParaRPr lang="en-US" dirty="0"/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Salvatore </a:t>
          </a:r>
          <a:r>
            <a:rPr lang="en-US" dirty="0" err="1"/>
            <a:t>Almenas</a:t>
          </a:r>
          <a:endParaRPr lang="en-US" dirty="0"/>
        </a:p>
        <a:p>
          <a:pPr>
            <a:buFont typeface="Times New Roman" panose="02020603050405020304" pitchFamily="18" charset="0"/>
            <a:buChar char="•"/>
          </a:pPr>
          <a:r>
            <a:rPr lang="en-US" dirty="0" err="1"/>
            <a:t>Renarta</a:t>
          </a:r>
          <a:r>
            <a:rPr lang="en-US" dirty="0"/>
            <a:t> Mentis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Madison </a:t>
          </a:r>
          <a:r>
            <a:rPr lang="en-US" dirty="0" err="1"/>
            <a:t>Arnesen</a:t>
          </a:r>
          <a:endParaRPr lang="en-US" dirty="0"/>
        </a:p>
        <a:p>
          <a:pPr>
            <a:buFont typeface="Times New Roman" panose="02020603050405020304" pitchFamily="18" charset="0"/>
            <a:buChar char="•"/>
          </a:pPr>
          <a:endParaRPr lang="en-US" dirty="0"/>
        </a:p>
      </dgm:t>
    </dgm:pt>
    <dgm:pt modelId="{AB34E17E-E9DC-4A42-9E39-C19297DB5939}" type="parTrans" cxnId="{DAA30092-7A77-493C-8FFA-E656FE9E9DF7}">
      <dgm:prSet/>
      <dgm:spPr/>
      <dgm:t>
        <a:bodyPr/>
        <a:lstStyle/>
        <a:p>
          <a:endParaRPr lang="en-US"/>
        </a:p>
      </dgm:t>
    </dgm:pt>
    <dgm:pt modelId="{2873100E-49BD-4EA9-990B-89E769E6EE03}" type="sibTrans" cxnId="{DAA30092-7A77-493C-8FFA-E656FE9E9DF7}">
      <dgm:prSet/>
      <dgm:spPr/>
      <dgm:t>
        <a:bodyPr/>
        <a:lstStyle/>
        <a:p>
          <a:endParaRPr lang="en-US"/>
        </a:p>
      </dgm:t>
    </dgm:pt>
    <dgm:pt modelId="{8B1EB216-8F43-406D-8D65-ABE150EFE04C}">
      <dgm:prSet phldrT="[Text]"/>
      <dgm:spPr>
        <a:solidFill>
          <a:srgbClr val="7030A0"/>
        </a:solidFill>
      </dgm:spPr>
      <dgm:t>
        <a:bodyPr/>
        <a:lstStyle/>
        <a:p>
          <a:pPr marL="0" lvl="0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Char char="•"/>
          </a:pPr>
          <a:r>
            <a:rPr lang="en-US" u="sng" dirty="0"/>
            <a:t>Region 2</a:t>
          </a:r>
        </a:p>
        <a:p>
          <a:pPr marL="0" lvl="0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Char char="•"/>
          </a:pPr>
          <a:r>
            <a:rPr lang="en-US" dirty="0"/>
            <a:t>Deidre Hairston-LEAD</a:t>
          </a:r>
        </a:p>
        <a:p>
          <a:pPr marL="0" marR="0" lvl="0" indent="0" defTabSz="2222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 typeface="Times New Roman" panose="02020603050405020304" pitchFamily="18" charset="0"/>
            <a:buChar char="•"/>
            <a:tabLst/>
            <a:defRPr/>
          </a:pPr>
          <a:r>
            <a:rPr lang="en-US" dirty="0"/>
            <a:t>Cora Banister</a:t>
          </a:r>
        </a:p>
        <a:p>
          <a:pPr marL="0" lvl="0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Char char="•"/>
          </a:pPr>
          <a:r>
            <a:rPr lang="en-US" dirty="0"/>
            <a:t>Samantha McCloy</a:t>
          </a:r>
        </a:p>
        <a:p>
          <a:pPr marL="0" lvl="0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Char char="•"/>
          </a:pPr>
          <a:r>
            <a:rPr lang="en-US" dirty="0"/>
            <a:t>Cherie </a:t>
          </a:r>
          <a:r>
            <a:rPr lang="en-US" dirty="0" err="1"/>
            <a:t>Whorley</a:t>
          </a:r>
          <a:endParaRPr lang="en-US" dirty="0"/>
        </a:p>
        <a:p>
          <a:pPr marL="0" lvl="0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Char char="•"/>
          </a:pPr>
          <a:r>
            <a:rPr lang="en-US" b="0" dirty="0"/>
            <a:t>Savannah Real</a:t>
          </a:r>
        </a:p>
      </dgm:t>
    </dgm:pt>
    <dgm:pt modelId="{6C21C703-A919-4CB0-BE81-EB75223D8DC7}" type="parTrans" cxnId="{C4C5BCFC-E962-4F99-9809-E4121438BCE8}">
      <dgm:prSet/>
      <dgm:spPr/>
      <dgm:t>
        <a:bodyPr/>
        <a:lstStyle/>
        <a:p>
          <a:endParaRPr lang="en-US"/>
        </a:p>
      </dgm:t>
    </dgm:pt>
    <dgm:pt modelId="{0110F6AC-0F62-4D86-95F4-CB949D269482}" type="sibTrans" cxnId="{C4C5BCFC-E962-4F99-9809-E4121438BCE8}">
      <dgm:prSet/>
      <dgm:spPr/>
      <dgm:t>
        <a:bodyPr/>
        <a:lstStyle/>
        <a:p>
          <a:endParaRPr lang="en-US"/>
        </a:p>
      </dgm:t>
    </dgm:pt>
    <dgm:pt modelId="{9072F757-D2B7-4820-BD61-E450B9F5024A}">
      <dgm:prSet phldrT="[Text]"/>
      <dgm:spPr>
        <a:solidFill>
          <a:srgbClr val="7030A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Region 3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Ashley Bennett-LEAD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Tammy Kleinke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Stephanie Templeton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VACANT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VACANT</a:t>
          </a:r>
        </a:p>
      </dgm:t>
    </dgm:pt>
    <dgm:pt modelId="{BE6C04E9-5FD2-49F6-BF28-130F0B3346D7}" type="parTrans" cxnId="{D9168020-555A-433B-8F1A-4721C11F6B34}">
      <dgm:prSet/>
      <dgm:spPr/>
      <dgm:t>
        <a:bodyPr/>
        <a:lstStyle/>
        <a:p>
          <a:endParaRPr lang="en-US"/>
        </a:p>
      </dgm:t>
    </dgm:pt>
    <dgm:pt modelId="{7B947EB4-B968-4C7F-9A39-2D73F81E6686}" type="sibTrans" cxnId="{D9168020-555A-433B-8F1A-4721C11F6B34}">
      <dgm:prSet/>
      <dgm:spPr/>
      <dgm:t>
        <a:bodyPr/>
        <a:lstStyle/>
        <a:p>
          <a:endParaRPr lang="en-US"/>
        </a:p>
      </dgm:t>
    </dgm:pt>
    <dgm:pt modelId="{F91B07A2-F190-45B0-9502-857DE0D26A0E}">
      <dgm:prSet phldrT="[Text]"/>
      <dgm:spPr>
        <a:solidFill>
          <a:srgbClr val="7030A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Region 4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Karen Jones-LEAD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Theresa Robertson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Melissa Blackburn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Emily Nardi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VACANT</a:t>
          </a:r>
        </a:p>
      </dgm:t>
    </dgm:pt>
    <dgm:pt modelId="{13E4FEFB-A291-4A06-9C22-B07287C251CC}" type="parTrans" cxnId="{34952DC5-DE19-49DD-AEE0-74963DAD8E21}">
      <dgm:prSet/>
      <dgm:spPr/>
      <dgm:t>
        <a:bodyPr/>
        <a:lstStyle/>
        <a:p>
          <a:endParaRPr lang="en-US"/>
        </a:p>
      </dgm:t>
    </dgm:pt>
    <dgm:pt modelId="{7982750D-B1BE-4A1F-BE71-97E90BC36AD1}" type="sibTrans" cxnId="{34952DC5-DE19-49DD-AEE0-74963DAD8E21}">
      <dgm:prSet/>
      <dgm:spPr/>
      <dgm:t>
        <a:bodyPr/>
        <a:lstStyle/>
        <a:p>
          <a:endParaRPr lang="en-US"/>
        </a:p>
      </dgm:t>
    </dgm:pt>
    <dgm:pt modelId="{45321936-C093-498D-A7C5-83AC0E6F39F2}">
      <dgm:prSet phldrT="[Text]"/>
      <dgm:spPr>
        <a:solidFill>
          <a:srgbClr val="7030A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Region 5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Christopher </a:t>
          </a:r>
          <a:r>
            <a:rPr lang="en-US" dirty="0" err="1"/>
            <a:t>O’Handley</a:t>
          </a:r>
          <a:r>
            <a:rPr lang="en-US" dirty="0"/>
            <a:t>-LEAD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Angela Bright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Leigh Harris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Kayla Green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Kandi Turner</a:t>
          </a:r>
        </a:p>
      </dgm:t>
    </dgm:pt>
    <dgm:pt modelId="{D9ADE64E-A1A9-43A0-95F9-5DAC81EA5188}" type="parTrans" cxnId="{928885B0-624F-46B3-9C82-FAAE0C0EA01B}">
      <dgm:prSet/>
      <dgm:spPr/>
      <dgm:t>
        <a:bodyPr/>
        <a:lstStyle/>
        <a:p>
          <a:endParaRPr lang="en-US"/>
        </a:p>
      </dgm:t>
    </dgm:pt>
    <dgm:pt modelId="{72633772-BE7E-437C-AACB-9150E37BDFDE}" type="sibTrans" cxnId="{928885B0-624F-46B3-9C82-FAAE0C0EA01B}">
      <dgm:prSet/>
      <dgm:spPr/>
      <dgm:t>
        <a:bodyPr/>
        <a:lstStyle/>
        <a:p>
          <a:endParaRPr lang="en-US"/>
        </a:p>
      </dgm:t>
    </dgm:pt>
    <dgm:pt modelId="{923EDD10-B5E2-4D3E-A736-D27C852AD5E3}">
      <dgm:prSet phldrT="[Text]"/>
      <dgm:spPr>
        <a:solidFill>
          <a:srgbClr val="7030A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Regional Supports Manager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Ken Haines</a:t>
          </a:r>
        </a:p>
      </dgm:t>
    </dgm:pt>
    <dgm:pt modelId="{EC1EA47B-F8D4-4893-8D3E-D1CA8BFFA24D}" type="parTrans" cxnId="{CAA1B31A-8F91-4EC5-A210-82CBA4B5397A}">
      <dgm:prSet/>
      <dgm:spPr/>
      <dgm:t>
        <a:bodyPr/>
        <a:lstStyle/>
        <a:p>
          <a:endParaRPr lang="en-US"/>
        </a:p>
      </dgm:t>
    </dgm:pt>
    <dgm:pt modelId="{FE78F4A1-123A-40FC-87C0-41871C9492C1}" type="sibTrans" cxnId="{CAA1B31A-8F91-4EC5-A210-82CBA4B5397A}">
      <dgm:prSet/>
      <dgm:spPr/>
      <dgm:t>
        <a:bodyPr/>
        <a:lstStyle/>
        <a:p>
          <a:endParaRPr lang="en-US"/>
        </a:p>
      </dgm:t>
    </dgm:pt>
    <dgm:pt modelId="{E6974F5B-F6AB-4257-B292-40C4F5E2EAE7}">
      <dgm:prSet phldrT="[Text]"/>
      <dgm:spPr>
        <a:solidFill>
          <a:srgbClr val="7030A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Data  Manager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Vivian Stevenson</a:t>
          </a:r>
        </a:p>
      </dgm:t>
    </dgm:pt>
    <dgm:pt modelId="{E9FD5017-D001-4C79-A79F-42F7715D5FD5}" type="parTrans" cxnId="{E25F34AA-FDBC-44D2-B274-CFBBDBF52B72}">
      <dgm:prSet/>
      <dgm:spPr/>
      <dgm:t>
        <a:bodyPr/>
        <a:lstStyle/>
        <a:p>
          <a:endParaRPr lang="en-US"/>
        </a:p>
      </dgm:t>
    </dgm:pt>
    <dgm:pt modelId="{5068D15B-B375-4A0E-95F5-178B64FFD752}" type="sibTrans" cxnId="{E25F34AA-FDBC-44D2-B274-CFBBDBF52B72}">
      <dgm:prSet/>
      <dgm:spPr/>
      <dgm:t>
        <a:bodyPr/>
        <a:lstStyle/>
        <a:p>
          <a:endParaRPr lang="en-US"/>
        </a:p>
      </dgm:t>
    </dgm:pt>
    <dgm:pt modelId="{1E521640-35E8-4589-B0A8-22E0AD405747}">
      <dgm:prSet phldrT="[Text]"/>
      <dgm:spPr>
        <a:solidFill>
          <a:srgbClr val="7030A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Regional Support Specialist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R1-LaTrina Goulbourne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R2-Chevonne Doby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R2-Melissa Sullivan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R3-Anne Camporini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R4-Kira Graves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R5-Brandy Martin</a:t>
          </a:r>
        </a:p>
      </dgm:t>
    </dgm:pt>
    <dgm:pt modelId="{25A0D3BD-4423-4460-A401-E8138A7335C4}" type="parTrans" cxnId="{E5E81BC5-B938-451D-A051-C636698BBDE9}">
      <dgm:prSet/>
      <dgm:spPr/>
      <dgm:t>
        <a:bodyPr/>
        <a:lstStyle/>
        <a:p>
          <a:endParaRPr lang="en-US"/>
        </a:p>
      </dgm:t>
    </dgm:pt>
    <dgm:pt modelId="{0DBE6FDF-7751-4006-9CB1-7D64426CFD73}" type="sibTrans" cxnId="{E5E81BC5-B938-451D-A051-C636698BBDE9}">
      <dgm:prSet/>
      <dgm:spPr/>
      <dgm:t>
        <a:bodyPr/>
        <a:lstStyle/>
        <a:p>
          <a:endParaRPr lang="en-US"/>
        </a:p>
      </dgm:t>
    </dgm:pt>
    <dgm:pt modelId="{52EB8004-C669-4933-9A8A-0993EDBB7894}">
      <dgm:prSet phldrT="[Text]"/>
      <dgm:spPr>
        <a:solidFill>
          <a:srgbClr val="7030A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Customized Rate Manager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Carrie Ottoson</a:t>
          </a:r>
        </a:p>
      </dgm:t>
    </dgm:pt>
    <dgm:pt modelId="{B06CBF24-521E-4142-B6F0-0E23B23905AD}" type="parTrans" cxnId="{19CAB5E9-AE2A-4DFC-BE30-3BC693E6642F}">
      <dgm:prSet/>
      <dgm:spPr/>
      <dgm:t>
        <a:bodyPr/>
        <a:lstStyle/>
        <a:p>
          <a:endParaRPr lang="en-US"/>
        </a:p>
      </dgm:t>
    </dgm:pt>
    <dgm:pt modelId="{7B44CB45-2CDC-4C7A-BEEF-F00404EE2F32}" type="sibTrans" cxnId="{19CAB5E9-AE2A-4DFC-BE30-3BC693E6642F}">
      <dgm:prSet/>
      <dgm:spPr/>
      <dgm:t>
        <a:bodyPr/>
        <a:lstStyle/>
        <a:p>
          <a:endParaRPr lang="en-US"/>
        </a:p>
      </dgm:t>
    </dgm:pt>
    <dgm:pt modelId="{E6AAA1F1-FE55-41F8-AF82-785D1FA44A61}">
      <dgm:prSet phldrT="[Text]"/>
      <dgm:spPr>
        <a:solidFill>
          <a:srgbClr val="7030A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Customized Rate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Gina Koke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Javier Ramos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Angela Clarke</a:t>
          </a:r>
        </a:p>
      </dgm:t>
    </dgm:pt>
    <dgm:pt modelId="{4711107E-2028-4EB6-9436-082EAF9293B3}" type="parTrans" cxnId="{153D64AC-CB4D-44C8-BD2B-5E79E063B9B5}">
      <dgm:prSet/>
      <dgm:spPr/>
      <dgm:t>
        <a:bodyPr/>
        <a:lstStyle/>
        <a:p>
          <a:endParaRPr lang="en-US"/>
        </a:p>
      </dgm:t>
    </dgm:pt>
    <dgm:pt modelId="{F926DA68-06CD-47FC-843B-1F71676F1F9A}" type="sibTrans" cxnId="{153D64AC-CB4D-44C8-BD2B-5E79E063B9B5}">
      <dgm:prSet/>
      <dgm:spPr/>
      <dgm:t>
        <a:bodyPr/>
        <a:lstStyle/>
        <a:p>
          <a:endParaRPr lang="en-US"/>
        </a:p>
      </dgm:t>
    </dgm:pt>
    <dgm:pt modelId="{88B81029-88B3-41DE-82FF-93E54799F4E6}">
      <dgm:prSet phldrT="[Text]"/>
      <dgm:spPr>
        <a:solidFill>
          <a:schemeClr val="accent6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Waiver Policy/Regulatory Compliance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Rasheedah Fisher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Imani Ross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Tammy Varela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Lindsie Woodfin </a:t>
          </a:r>
        </a:p>
      </dgm:t>
    </dgm:pt>
    <dgm:pt modelId="{69356326-A7C5-401D-B8CE-56CE0B4F5D8A}" type="parTrans" cxnId="{855309D6-F127-4996-BDB5-31EB8AE74589}">
      <dgm:prSet/>
      <dgm:spPr/>
      <dgm:t>
        <a:bodyPr/>
        <a:lstStyle/>
        <a:p>
          <a:endParaRPr lang="en-US"/>
        </a:p>
      </dgm:t>
    </dgm:pt>
    <dgm:pt modelId="{CF7963C5-885B-43B1-B200-246EC431F16E}" type="sibTrans" cxnId="{855309D6-F127-4996-BDB5-31EB8AE74589}">
      <dgm:prSet/>
      <dgm:spPr/>
      <dgm:t>
        <a:bodyPr/>
        <a:lstStyle/>
        <a:p>
          <a:endParaRPr lang="en-US"/>
        </a:p>
      </dgm:t>
    </dgm:pt>
    <dgm:pt modelId="{7F4816E4-CCDB-4DAB-9068-E50FA31846B5}">
      <dgm:prSet phldrT="[Text]"/>
      <dgm:spPr>
        <a:solidFill>
          <a:schemeClr val="accent6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Individual and Family Support Program Manager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Heather Hines</a:t>
          </a:r>
        </a:p>
      </dgm:t>
    </dgm:pt>
    <dgm:pt modelId="{C6D7CE7B-7CF6-46D3-AF27-5A188591A2BA}" type="parTrans" cxnId="{5639824F-3D85-46E3-A6C1-157BD68B8F93}">
      <dgm:prSet/>
      <dgm:spPr/>
      <dgm:t>
        <a:bodyPr/>
        <a:lstStyle/>
        <a:p>
          <a:endParaRPr lang="en-US"/>
        </a:p>
      </dgm:t>
    </dgm:pt>
    <dgm:pt modelId="{518FFAB1-F616-42B1-A0C7-3D833D9DD98D}" type="sibTrans" cxnId="{5639824F-3D85-46E3-A6C1-157BD68B8F93}">
      <dgm:prSet/>
      <dgm:spPr/>
      <dgm:t>
        <a:bodyPr/>
        <a:lstStyle/>
        <a:p>
          <a:endParaRPr lang="en-US"/>
        </a:p>
      </dgm:t>
    </dgm:pt>
    <dgm:pt modelId="{030BFB03-AA18-4318-B2B5-A8C4767F877C}">
      <dgm:prSet phldrT="[Text]"/>
      <dgm:spPr>
        <a:solidFill>
          <a:schemeClr val="accent6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Individual and Family Support Program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Rachel </a:t>
          </a:r>
          <a:r>
            <a:rPr lang="en-US" dirty="0" err="1"/>
            <a:t>Vamenta</a:t>
          </a:r>
          <a:endParaRPr lang="en-US" dirty="0"/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Rhonda Gaines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/>
            <a:t>Lynne Fetter</a:t>
          </a:r>
          <a:endParaRPr lang="en-US" dirty="0"/>
        </a:p>
      </dgm:t>
    </dgm:pt>
    <dgm:pt modelId="{C569FA56-EA72-45D6-BFC5-8CACB1126BC8}" type="parTrans" cxnId="{EBBC968A-0A10-44A5-BEB5-B11FD4CDCC8A}">
      <dgm:prSet/>
      <dgm:spPr/>
      <dgm:t>
        <a:bodyPr/>
        <a:lstStyle/>
        <a:p>
          <a:endParaRPr lang="en-US"/>
        </a:p>
      </dgm:t>
    </dgm:pt>
    <dgm:pt modelId="{A54AC7BE-D858-4CA2-9D2B-0A7156185AC8}" type="sibTrans" cxnId="{EBBC968A-0A10-44A5-BEB5-B11FD4CDCC8A}">
      <dgm:prSet/>
      <dgm:spPr/>
      <dgm:t>
        <a:bodyPr/>
        <a:lstStyle/>
        <a:p>
          <a:endParaRPr lang="en-US"/>
        </a:p>
      </dgm:t>
    </dgm:pt>
    <dgm:pt modelId="{DEF8BFF2-50D5-49C6-A39D-3513192117CA}">
      <dgm:prSet phldrT="[Text]"/>
      <dgm:spPr>
        <a:solidFill>
          <a:srgbClr val="7030A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/>
            <a:t>SIS Quality Manager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/>
            <a:t>Maureen Kennedy</a:t>
          </a:r>
          <a:endParaRPr lang="en-US" dirty="0"/>
        </a:p>
      </dgm:t>
    </dgm:pt>
    <dgm:pt modelId="{83798EB3-6466-445C-B053-8919B6540B5B}" type="parTrans" cxnId="{B6ED2AA4-C1D9-4C18-A818-D555EE79ED8B}">
      <dgm:prSet/>
      <dgm:spPr/>
      <dgm:t>
        <a:bodyPr/>
        <a:lstStyle/>
        <a:p>
          <a:endParaRPr lang="en-US"/>
        </a:p>
      </dgm:t>
    </dgm:pt>
    <dgm:pt modelId="{D67CF40D-3771-4D73-9053-81B9C78AE8BF}" type="sibTrans" cxnId="{B6ED2AA4-C1D9-4C18-A818-D555EE79ED8B}">
      <dgm:prSet/>
      <dgm:spPr/>
      <dgm:t>
        <a:bodyPr/>
        <a:lstStyle/>
        <a:p>
          <a:endParaRPr lang="en-US"/>
        </a:p>
      </dgm:t>
    </dgm:pt>
    <dgm:pt modelId="{5B977633-6D68-483A-BD24-599A25B08294}">
      <dgm:prSet phldrT="[Text]"/>
      <dgm:spPr>
        <a:solidFill>
          <a:schemeClr val="accent2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Regional Support Team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Ashley Painter</a:t>
          </a:r>
        </a:p>
      </dgm:t>
    </dgm:pt>
    <dgm:pt modelId="{56CD85CF-AE41-4DE0-8E8E-2826202F4F10}" type="parTrans" cxnId="{FBE07D98-CCBF-4AE6-9952-F9A9868C6AAB}">
      <dgm:prSet/>
      <dgm:spPr/>
      <dgm:t>
        <a:bodyPr/>
        <a:lstStyle/>
        <a:p>
          <a:endParaRPr lang="en-US"/>
        </a:p>
      </dgm:t>
    </dgm:pt>
    <dgm:pt modelId="{29953198-A0AD-4F70-8D4C-B3BD57B7EF78}" type="sibTrans" cxnId="{FBE07D98-CCBF-4AE6-9952-F9A9868C6AAB}">
      <dgm:prSet/>
      <dgm:spPr/>
      <dgm:t>
        <a:bodyPr/>
        <a:lstStyle/>
        <a:p>
          <a:endParaRPr lang="en-US"/>
        </a:p>
      </dgm:t>
    </dgm:pt>
    <dgm:pt modelId="{25E2730B-20C1-472D-B342-155F7651D333}">
      <dgm:prSet phldrT="[Text]"/>
      <dgm:spPr>
        <a:solidFill>
          <a:schemeClr val="accent6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Employment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VACANT</a:t>
          </a:r>
        </a:p>
      </dgm:t>
    </dgm:pt>
    <dgm:pt modelId="{A7AD7E4E-E5CC-4221-A23F-CD57FF9CF3C4}" type="parTrans" cxnId="{F1D00C61-EC03-4CDE-8DE8-41A4C4325D9F}">
      <dgm:prSet/>
      <dgm:spPr/>
      <dgm:t>
        <a:bodyPr/>
        <a:lstStyle/>
        <a:p>
          <a:endParaRPr lang="en-US"/>
        </a:p>
      </dgm:t>
    </dgm:pt>
    <dgm:pt modelId="{E19EBD53-E6A7-4482-82DC-289D4C1F2E56}" type="sibTrans" cxnId="{F1D00C61-EC03-4CDE-8DE8-41A4C4325D9F}">
      <dgm:prSet/>
      <dgm:spPr/>
      <dgm:t>
        <a:bodyPr/>
        <a:lstStyle/>
        <a:p>
          <a:endParaRPr lang="en-US"/>
        </a:p>
      </dgm:t>
    </dgm:pt>
    <dgm:pt modelId="{7D19045F-0F1F-4861-9B9D-B5EBB88F2008}">
      <dgm:prSet phldrT="[Text]"/>
      <dgm:spPr>
        <a:solidFill>
          <a:schemeClr val="accent6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Policy &amp; Compliance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Manager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Amie Brittain</a:t>
          </a:r>
        </a:p>
      </dgm:t>
    </dgm:pt>
    <dgm:pt modelId="{2CD47C2B-4403-4488-B6D6-BF6C11C5DADD}" type="parTrans" cxnId="{2FF47C02-4438-4818-A0BF-EE1134144986}">
      <dgm:prSet/>
      <dgm:spPr/>
      <dgm:t>
        <a:bodyPr/>
        <a:lstStyle/>
        <a:p>
          <a:endParaRPr lang="en-US"/>
        </a:p>
      </dgm:t>
    </dgm:pt>
    <dgm:pt modelId="{B3DE415D-3665-4937-AEF5-5C5BA42D7403}" type="sibTrans" cxnId="{2FF47C02-4438-4818-A0BF-EE1134144986}">
      <dgm:prSet/>
      <dgm:spPr/>
      <dgm:t>
        <a:bodyPr/>
        <a:lstStyle/>
        <a:p>
          <a:endParaRPr lang="en-US"/>
        </a:p>
      </dgm:t>
    </dgm:pt>
    <dgm:pt modelId="{8ED865D6-BC08-4C79-9EDB-23D8DF0F04DE}">
      <dgm:prSet phldrT="[Text]"/>
      <dgm:spPr>
        <a:solidFill>
          <a:schemeClr val="accent6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Supported Decision Making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Sara Thompson</a:t>
          </a:r>
        </a:p>
      </dgm:t>
    </dgm:pt>
    <dgm:pt modelId="{C5090DE5-D6F2-4D8D-A249-932254297632}" type="sibTrans" cxnId="{7F2A2B43-8C2A-468D-8522-49B8F12CDC9F}">
      <dgm:prSet/>
      <dgm:spPr/>
      <dgm:t>
        <a:bodyPr/>
        <a:lstStyle/>
        <a:p>
          <a:endParaRPr lang="en-US"/>
        </a:p>
      </dgm:t>
    </dgm:pt>
    <dgm:pt modelId="{62ED2EAA-5DF2-448F-AABA-928C476111B8}" type="parTrans" cxnId="{7F2A2B43-8C2A-468D-8522-49B8F12CDC9F}">
      <dgm:prSet/>
      <dgm:spPr/>
      <dgm:t>
        <a:bodyPr/>
        <a:lstStyle/>
        <a:p>
          <a:endParaRPr lang="en-US"/>
        </a:p>
      </dgm:t>
    </dgm:pt>
    <dgm:pt modelId="{D82D346C-5445-4BB2-8289-6196B4664F14}">
      <dgm:prSet phldrT="[Text]"/>
      <dgm:spPr>
        <a:solidFill>
          <a:schemeClr val="accent2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Complex Supports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u="none" dirty="0"/>
            <a:t>Michelle Guziewicz</a:t>
          </a:r>
        </a:p>
      </dgm:t>
    </dgm:pt>
    <dgm:pt modelId="{10AF4C56-0929-4696-BF45-7E9F7368E208}" type="parTrans" cxnId="{A8DFF8EA-7EBE-4537-937B-A2CD0EE9F184}">
      <dgm:prSet/>
      <dgm:spPr/>
      <dgm:t>
        <a:bodyPr/>
        <a:lstStyle/>
        <a:p>
          <a:endParaRPr lang="en-US"/>
        </a:p>
      </dgm:t>
    </dgm:pt>
    <dgm:pt modelId="{C9C598FE-992C-4185-8892-15B3516F1609}" type="sibTrans" cxnId="{A8DFF8EA-7EBE-4537-937B-A2CD0EE9F184}">
      <dgm:prSet/>
      <dgm:spPr/>
      <dgm:t>
        <a:bodyPr/>
        <a:lstStyle/>
        <a:p>
          <a:endParaRPr lang="en-US"/>
        </a:p>
      </dgm:t>
    </dgm:pt>
    <dgm:pt modelId="{DDBC2875-6870-4575-BEC4-E68832247FFA}" type="asst">
      <dgm:prSet phldrT="[Text]"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/>
            <a:t>Sr</a:t>
          </a:r>
          <a:r>
            <a:rPr lang="en-US" u="sng" dirty="0"/>
            <a:t>. Waiver Policy Specialist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Dawn Traver</a:t>
          </a:r>
        </a:p>
      </dgm:t>
    </dgm:pt>
    <dgm:pt modelId="{8867FCA9-6822-4486-A981-D14B7C8C6CD7}" type="sibTrans" cxnId="{D07A1F68-7601-46E7-A635-AFB8EC35B86A}">
      <dgm:prSet/>
      <dgm:spPr/>
      <dgm:t>
        <a:bodyPr/>
        <a:lstStyle/>
        <a:p>
          <a:endParaRPr lang="en-US"/>
        </a:p>
      </dgm:t>
    </dgm:pt>
    <dgm:pt modelId="{0DECEB15-29E8-469E-92C9-AB3F1C91AC42}" type="parTrans" cxnId="{D07A1F68-7601-46E7-A635-AFB8EC35B86A}">
      <dgm:prSet/>
      <dgm:spPr/>
      <dgm:t>
        <a:bodyPr/>
        <a:lstStyle/>
        <a:p>
          <a:endParaRPr lang="en-US"/>
        </a:p>
      </dgm:t>
    </dgm:pt>
    <dgm:pt modelId="{CD5A94E8-1F86-4713-AE42-ACAAA4FEAF61}">
      <dgm:prSet phldrT="[Text]"/>
      <dgm:spPr>
        <a:solidFill>
          <a:schemeClr val="tx2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Director Behavioral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Services and Projects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Nathan Habel</a:t>
          </a:r>
        </a:p>
      </dgm:t>
    </dgm:pt>
    <dgm:pt modelId="{7882FB79-E5FB-4D33-B229-3439C2521208}" type="parTrans" cxnId="{B97BC544-EDE4-4497-BAF6-F1CA02DB60C8}">
      <dgm:prSet/>
      <dgm:spPr/>
      <dgm:t>
        <a:bodyPr/>
        <a:lstStyle/>
        <a:p>
          <a:endParaRPr lang="en-US"/>
        </a:p>
      </dgm:t>
    </dgm:pt>
    <dgm:pt modelId="{F82A4C6A-7F26-4556-AE38-AA2C10ECA605}" type="sibTrans" cxnId="{B97BC544-EDE4-4497-BAF6-F1CA02DB60C8}">
      <dgm:prSet/>
      <dgm:spPr/>
      <dgm:t>
        <a:bodyPr/>
        <a:lstStyle/>
        <a:p>
          <a:endParaRPr lang="en-US"/>
        </a:p>
      </dgm:t>
    </dgm:pt>
    <dgm:pt modelId="{0EC17891-BEDF-4711-AC84-B3F111A273A1}">
      <dgm:prSet phldrT="[Text]"/>
      <dgm:spPr>
        <a:solidFill>
          <a:schemeClr val="tx2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BCBA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u="none" dirty="0"/>
            <a:t>Brian Phelps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u="none" dirty="0"/>
            <a:t>Nick Vanderburg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u="none" dirty="0"/>
            <a:t>John Tolson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Courtney </a:t>
          </a:r>
          <a:r>
            <a:rPr lang="en-US"/>
            <a:t>Pernick</a:t>
          </a:r>
          <a:endParaRPr lang="en-US" dirty="0"/>
        </a:p>
      </dgm:t>
    </dgm:pt>
    <dgm:pt modelId="{2DABCB27-8805-4DBF-B6D1-E2E6D4A0770B}" type="parTrans" cxnId="{B4AFB9C5-1949-472C-9CF9-4DDB53684BC5}">
      <dgm:prSet/>
      <dgm:spPr/>
      <dgm:t>
        <a:bodyPr/>
        <a:lstStyle/>
        <a:p>
          <a:endParaRPr lang="en-US"/>
        </a:p>
      </dgm:t>
    </dgm:pt>
    <dgm:pt modelId="{4BF2BF69-C12D-4DC9-8C28-DD7BDDDA30C9}" type="sibTrans" cxnId="{B4AFB9C5-1949-472C-9CF9-4DDB53684BC5}">
      <dgm:prSet/>
      <dgm:spPr/>
      <dgm:t>
        <a:bodyPr/>
        <a:lstStyle/>
        <a:p>
          <a:endParaRPr lang="en-US"/>
        </a:p>
      </dgm:t>
    </dgm:pt>
    <dgm:pt modelId="{04DD67EF-C847-4385-A31D-51677B0FEAB3}" type="pres">
      <dgm:prSet presAssocID="{463DD934-D17C-4C42-89AB-2DFD98CF80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98E7C9F-667F-43D2-8C91-21BF7C018870}" type="pres">
      <dgm:prSet presAssocID="{7BA29266-B746-4692-BE6E-C5E32162BFCC}" presName="hierRoot1" presStyleCnt="0">
        <dgm:presLayoutVars>
          <dgm:hierBranch val="init"/>
        </dgm:presLayoutVars>
      </dgm:prSet>
      <dgm:spPr/>
    </dgm:pt>
    <dgm:pt modelId="{BEC1F64E-85C8-41E0-9D20-5C4D9E67EE2A}" type="pres">
      <dgm:prSet presAssocID="{7BA29266-B746-4692-BE6E-C5E32162BFCC}" presName="rootComposite1" presStyleCnt="0"/>
      <dgm:spPr/>
    </dgm:pt>
    <dgm:pt modelId="{087C5D73-0BFD-4134-83BF-9456389BA25C}" type="pres">
      <dgm:prSet presAssocID="{7BA29266-B746-4692-BE6E-C5E32162BFCC}" presName="rootText1" presStyleLbl="node0" presStyleIdx="0" presStyleCnt="1" custScaleX="203733" custScaleY="133997" custLinFactNeighborX="1050" custLinFactNeighborY="81922">
        <dgm:presLayoutVars>
          <dgm:chPref val="3"/>
        </dgm:presLayoutVars>
      </dgm:prSet>
      <dgm:spPr/>
    </dgm:pt>
    <dgm:pt modelId="{4D853BD4-C19C-4FFC-9BFE-5D4797F147E5}" type="pres">
      <dgm:prSet presAssocID="{7BA29266-B746-4692-BE6E-C5E32162BFCC}" presName="rootConnector1" presStyleLbl="node1" presStyleIdx="0" presStyleCnt="0"/>
      <dgm:spPr/>
    </dgm:pt>
    <dgm:pt modelId="{42863E35-94F0-4568-893C-AABC793D23CC}" type="pres">
      <dgm:prSet presAssocID="{7BA29266-B746-4692-BE6E-C5E32162BFCC}" presName="hierChild2" presStyleCnt="0"/>
      <dgm:spPr/>
    </dgm:pt>
    <dgm:pt modelId="{8417F80B-5633-4A08-B092-131258190C9F}" type="pres">
      <dgm:prSet presAssocID="{D7C87606-9EA3-47BB-BA41-17D59FDB0114}" presName="Name37" presStyleLbl="parChTrans1D2" presStyleIdx="0" presStyleCnt="10"/>
      <dgm:spPr/>
    </dgm:pt>
    <dgm:pt modelId="{AFF4F931-6539-4A83-88C5-5EB317566EE1}" type="pres">
      <dgm:prSet presAssocID="{092BABC2-C86F-41CF-AA62-1695C500EA33}" presName="hierRoot2" presStyleCnt="0">
        <dgm:presLayoutVars>
          <dgm:hierBranch val="hang"/>
        </dgm:presLayoutVars>
      </dgm:prSet>
      <dgm:spPr/>
    </dgm:pt>
    <dgm:pt modelId="{9861E088-8A82-46E4-9C78-26613DE2FD84}" type="pres">
      <dgm:prSet presAssocID="{092BABC2-C86F-41CF-AA62-1695C500EA33}" presName="rootComposite" presStyleCnt="0"/>
      <dgm:spPr/>
    </dgm:pt>
    <dgm:pt modelId="{E9EC534E-C0F3-4478-B659-A95800688C35}" type="pres">
      <dgm:prSet presAssocID="{092BABC2-C86F-41CF-AA62-1695C500EA33}" presName="rootText" presStyleLbl="node2" presStyleIdx="0" presStyleCnt="6" custScaleY="107623" custLinFactY="-7252" custLinFactNeighborX="35970" custLinFactNeighborY="-100000">
        <dgm:presLayoutVars>
          <dgm:chPref val="3"/>
        </dgm:presLayoutVars>
      </dgm:prSet>
      <dgm:spPr/>
    </dgm:pt>
    <dgm:pt modelId="{56D9573E-F8B6-4147-B427-F66E591C7F0B}" type="pres">
      <dgm:prSet presAssocID="{092BABC2-C86F-41CF-AA62-1695C500EA33}" presName="rootConnector" presStyleLbl="node2" presStyleIdx="0" presStyleCnt="6"/>
      <dgm:spPr/>
    </dgm:pt>
    <dgm:pt modelId="{795449D8-D297-4022-916F-539C171AB1DE}" type="pres">
      <dgm:prSet presAssocID="{092BABC2-C86F-41CF-AA62-1695C500EA33}" presName="hierChild4" presStyleCnt="0"/>
      <dgm:spPr/>
    </dgm:pt>
    <dgm:pt modelId="{F97E89B9-18FD-4583-ABEF-AA5270BDD048}" type="pres">
      <dgm:prSet presAssocID="{F25BC67C-9A42-45C5-99F0-1C29C203CE14}" presName="Name48" presStyleLbl="parChTrans1D3" presStyleIdx="0" presStyleCnt="19"/>
      <dgm:spPr/>
    </dgm:pt>
    <dgm:pt modelId="{E4462A53-7C6B-47BF-830B-F32359693C10}" type="pres">
      <dgm:prSet presAssocID="{9E160D8D-D199-4412-ABAD-69B9729AC366}" presName="hierRoot2" presStyleCnt="0">
        <dgm:presLayoutVars>
          <dgm:hierBranch val="hang"/>
        </dgm:presLayoutVars>
      </dgm:prSet>
      <dgm:spPr/>
    </dgm:pt>
    <dgm:pt modelId="{DC64F7FE-EA62-4EA9-8146-32DA3B3B6728}" type="pres">
      <dgm:prSet presAssocID="{9E160D8D-D199-4412-ABAD-69B9729AC366}" presName="rootComposite" presStyleCnt="0"/>
      <dgm:spPr/>
    </dgm:pt>
    <dgm:pt modelId="{A9183300-D847-4472-A7EF-3143C181BB0A}" type="pres">
      <dgm:prSet presAssocID="{9E160D8D-D199-4412-ABAD-69B9729AC366}" presName="rootText" presStyleLbl="node3" presStyleIdx="0" presStyleCnt="18" custScaleY="83588" custLinFactY="-7252" custLinFactNeighborX="36416" custLinFactNeighborY="-100000">
        <dgm:presLayoutVars>
          <dgm:chPref val="3"/>
        </dgm:presLayoutVars>
      </dgm:prSet>
      <dgm:spPr/>
    </dgm:pt>
    <dgm:pt modelId="{93727849-C7CB-4189-B94D-1900E0997430}" type="pres">
      <dgm:prSet presAssocID="{9E160D8D-D199-4412-ABAD-69B9729AC366}" presName="rootConnector" presStyleLbl="node3" presStyleIdx="0" presStyleCnt="18"/>
      <dgm:spPr/>
    </dgm:pt>
    <dgm:pt modelId="{0B5259D1-AE56-4B96-BA90-141351B79B54}" type="pres">
      <dgm:prSet presAssocID="{9E160D8D-D199-4412-ABAD-69B9729AC366}" presName="hierChild4" presStyleCnt="0"/>
      <dgm:spPr/>
    </dgm:pt>
    <dgm:pt modelId="{DA4492A6-1E4C-4524-BA6D-369BF09324CB}" type="pres">
      <dgm:prSet presAssocID="{9E160D8D-D199-4412-ABAD-69B9729AC366}" presName="hierChild5" presStyleCnt="0"/>
      <dgm:spPr/>
    </dgm:pt>
    <dgm:pt modelId="{7B27A050-DB5F-4857-8C9B-7C2511772C2F}" type="pres">
      <dgm:prSet presAssocID="{D91737DE-ADA0-4B21-99F8-569ED0C76036}" presName="Name48" presStyleLbl="parChTrans1D3" presStyleIdx="1" presStyleCnt="19"/>
      <dgm:spPr/>
    </dgm:pt>
    <dgm:pt modelId="{3C14EEDD-E287-4DA5-8DDC-53B877807124}" type="pres">
      <dgm:prSet presAssocID="{0329578F-44D9-489F-8993-60E755E8D58C}" presName="hierRoot2" presStyleCnt="0">
        <dgm:presLayoutVars>
          <dgm:hierBranch val="hang"/>
        </dgm:presLayoutVars>
      </dgm:prSet>
      <dgm:spPr/>
    </dgm:pt>
    <dgm:pt modelId="{76AE7A7D-F8F2-4754-ABCB-9A010DAFB9ED}" type="pres">
      <dgm:prSet presAssocID="{0329578F-44D9-489F-8993-60E755E8D58C}" presName="rootComposite" presStyleCnt="0"/>
      <dgm:spPr/>
    </dgm:pt>
    <dgm:pt modelId="{A112F579-B6A9-4071-8F67-5A12F7039FB9}" type="pres">
      <dgm:prSet presAssocID="{0329578F-44D9-489F-8993-60E755E8D58C}" presName="rootText" presStyleLbl="node3" presStyleIdx="1" presStyleCnt="18" custScaleY="332447" custLinFactY="100000" custLinFactNeighborX="-87616" custLinFactNeighborY="132933">
        <dgm:presLayoutVars>
          <dgm:chPref val="3"/>
        </dgm:presLayoutVars>
      </dgm:prSet>
      <dgm:spPr/>
    </dgm:pt>
    <dgm:pt modelId="{1093378A-EDBA-46BF-BA62-E61B5DF40AE3}" type="pres">
      <dgm:prSet presAssocID="{0329578F-44D9-489F-8993-60E755E8D58C}" presName="rootConnector" presStyleLbl="node3" presStyleIdx="1" presStyleCnt="18"/>
      <dgm:spPr/>
    </dgm:pt>
    <dgm:pt modelId="{DEC52814-B2B2-4EBB-B3F8-0EE01174BBBE}" type="pres">
      <dgm:prSet presAssocID="{0329578F-44D9-489F-8993-60E755E8D58C}" presName="hierChild4" presStyleCnt="0"/>
      <dgm:spPr/>
    </dgm:pt>
    <dgm:pt modelId="{F8C18CDF-3198-4DA3-9D54-A7E2EA2CCD5A}" type="pres">
      <dgm:prSet presAssocID="{0329578F-44D9-489F-8993-60E755E8D58C}" presName="hierChild5" presStyleCnt="0"/>
      <dgm:spPr/>
    </dgm:pt>
    <dgm:pt modelId="{D0017E48-75B9-4B6F-9C82-5C9128118DBC}" type="pres">
      <dgm:prSet presAssocID="{681471AA-E438-47A4-B0B3-2F0C60D5D696}" presName="Name48" presStyleLbl="parChTrans1D3" presStyleIdx="2" presStyleCnt="19"/>
      <dgm:spPr/>
    </dgm:pt>
    <dgm:pt modelId="{0AD67457-68FA-4978-80D9-93AB8F0687C5}" type="pres">
      <dgm:prSet presAssocID="{089E360B-77CB-43E2-9D26-3F2B006ED90B}" presName="hierRoot2" presStyleCnt="0">
        <dgm:presLayoutVars>
          <dgm:hierBranch val="hang"/>
        </dgm:presLayoutVars>
      </dgm:prSet>
      <dgm:spPr/>
    </dgm:pt>
    <dgm:pt modelId="{F0783684-5A0F-43FA-A498-7F6A3D6E942C}" type="pres">
      <dgm:prSet presAssocID="{089E360B-77CB-43E2-9D26-3F2B006ED90B}" presName="rootComposite" presStyleCnt="0"/>
      <dgm:spPr/>
    </dgm:pt>
    <dgm:pt modelId="{0F9DE0A0-5EA3-4A8D-BC8A-93E6867D6A5C}" type="pres">
      <dgm:prSet presAssocID="{089E360B-77CB-43E2-9D26-3F2B006ED90B}" presName="rootText" presStyleLbl="node3" presStyleIdx="2" presStyleCnt="18" custScaleY="205760" custLinFactY="-126352" custLinFactNeighborX="33384" custLinFactNeighborY="-200000">
        <dgm:presLayoutVars>
          <dgm:chPref val="3"/>
        </dgm:presLayoutVars>
      </dgm:prSet>
      <dgm:spPr/>
    </dgm:pt>
    <dgm:pt modelId="{540B0927-1F5A-4077-A2B6-31065D4EC08A}" type="pres">
      <dgm:prSet presAssocID="{089E360B-77CB-43E2-9D26-3F2B006ED90B}" presName="rootConnector" presStyleLbl="node3" presStyleIdx="2" presStyleCnt="18"/>
      <dgm:spPr/>
    </dgm:pt>
    <dgm:pt modelId="{4F04B0CE-0FE4-4383-8AB7-BC656E9945C4}" type="pres">
      <dgm:prSet presAssocID="{089E360B-77CB-43E2-9D26-3F2B006ED90B}" presName="hierChild4" presStyleCnt="0"/>
      <dgm:spPr/>
    </dgm:pt>
    <dgm:pt modelId="{D5D43F8D-140A-4B9B-B0A4-27749C13C83B}" type="pres">
      <dgm:prSet presAssocID="{089E360B-77CB-43E2-9D26-3F2B006ED90B}" presName="hierChild5" presStyleCnt="0"/>
      <dgm:spPr/>
    </dgm:pt>
    <dgm:pt modelId="{0960A688-1619-4130-A544-D010158DBE35}" type="pres">
      <dgm:prSet presAssocID="{1BE73A90-2FB0-45D0-8BEA-9D10413138FF}" presName="Name48" presStyleLbl="parChTrans1D3" presStyleIdx="3" presStyleCnt="19"/>
      <dgm:spPr/>
    </dgm:pt>
    <dgm:pt modelId="{EE11AD7B-1F3C-4692-8BCE-3AC7E0AC3596}" type="pres">
      <dgm:prSet presAssocID="{43843F33-B40E-4042-B040-687E1FCB0471}" presName="hierRoot2" presStyleCnt="0">
        <dgm:presLayoutVars>
          <dgm:hierBranch val="hang"/>
        </dgm:presLayoutVars>
      </dgm:prSet>
      <dgm:spPr/>
    </dgm:pt>
    <dgm:pt modelId="{8465F8FE-A9C2-4043-9AC4-31FD08D8A31D}" type="pres">
      <dgm:prSet presAssocID="{43843F33-B40E-4042-B040-687E1FCB0471}" presName="rootComposite" presStyleCnt="0"/>
      <dgm:spPr/>
    </dgm:pt>
    <dgm:pt modelId="{87D8B96D-3A43-4998-9DF7-81D362BA4A91}" type="pres">
      <dgm:prSet presAssocID="{43843F33-B40E-4042-B040-687E1FCB0471}" presName="rootText" presStyleLbl="node3" presStyleIdx="3" presStyleCnt="18" custScaleY="202639" custLinFactNeighborX="42423" custLinFactNeighborY="94856">
        <dgm:presLayoutVars>
          <dgm:chPref val="3"/>
        </dgm:presLayoutVars>
      </dgm:prSet>
      <dgm:spPr/>
    </dgm:pt>
    <dgm:pt modelId="{04E75AB7-76E5-431B-BF85-A3F53A9E703F}" type="pres">
      <dgm:prSet presAssocID="{43843F33-B40E-4042-B040-687E1FCB0471}" presName="rootConnector" presStyleLbl="node3" presStyleIdx="3" presStyleCnt="18"/>
      <dgm:spPr/>
    </dgm:pt>
    <dgm:pt modelId="{51F4E84C-D091-4326-849A-1EF4B4F8DE79}" type="pres">
      <dgm:prSet presAssocID="{43843F33-B40E-4042-B040-687E1FCB0471}" presName="hierChild4" presStyleCnt="0"/>
      <dgm:spPr/>
    </dgm:pt>
    <dgm:pt modelId="{DBD16E5A-36CF-41E1-A2D4-B544B7A0C1FA}" type="pres">
      <dgm:prSet presAssocID="{43843F33-B40E-4042-B040-687E1FCB0471}" presName="hierChild5" presStyleCnt="0"/>
      <dgm:spPr/>
    </dgm:pt>
    <dgm:pt modelId="{C5497D64-31BC-47FF-AF4D-458B42014401}" type="pres">
      <dgm:prSet presAssocID="{9860AD60-DFD5-49CD-9707-27A8C9929D73}" presName="Name48" presStyleLbl="parChTrans1D3" presStyleIdx="4" presStyleCnt="19"/>
      <dgm:spPr/>
    </dgm:pt>
    <dgm:pt modelId="{BF4AD85B-DB2B-4027-B101-09CB29D800A9}" type="pres">
      <dgm:prSet presAssocID="{BF392671-24A4-4105-AFFD-B6F8CC966783}" presName="hierRoot2" presStyleCnt="0">
        <dgm:presLayoutVars>
          <dgm:hierBranch val="hang"/>
        </dgm:presLayoutVars>
      </dgm:prSet>
      <dgm:spPr/>
    </dgm:pt>
    <dgm:pt modelId="{9F466F17-87E4-4150-A458-5CF014A03F56}" type="pres">
      <dgm:prSet presAssocID="{BF392671-24A4-4105-AFFD-B6F8CC966783}" presName="rootComposite" presStyleCnt="0"/>
      <dgm:spPr/>
    </dgm:pt>
    <dgm:pt modelId="{8D1E1353-B698-4F68-BF32-A2584484B6CB}" type="pres">
      <dgm:prSet presAssocID="{BF392671-24A4-4105-AFFD-B6F8CC966783}" presName="rootText" presStyleLbl="node3" presStyleIdx="4" presStyleCnt="18" custScaleY="80617" custLinFactNeighborX="34523" custLinFactNeighborY="-19515">
        <dgm:presLayoutVars>
          <dgm:chPref val="3"/>
        </dgm:presLayoutVars>
      </dgm:prSet>
      <dgm:spPr/>
    </dgm:pt>
    <dgm:pt modelId="{AC7A1DBA-FF52-4087-9280-80C2254A4187}" type="pres">
      <dgm:prSet presAssocID="{BF392671-24A4-4105-AFFD-B6F8CC966783}" presName="rootConnector" presStyleLbl="node3" presStyleIdx="4" presStyleCnt="18"/>
      <dgm:spPr/>
    </dgm:pt>
    <dgm:pt modelId="{15DB7E06-3BCB-4495-8E17-99351F8EAC5B}" type="pres">
      <dgm:prSet presAssocID="{BF392671-24A4-4105-AFFD-B6F8CC966783}" presName="hierChild4" presStyleCnt="0"/>
      <dgm:spPr/>
    </dgm:pt>
    <dgm:pt modelId="{0A5CE71C-9726-47CD-89D0-324CE653A97A}" type="pres">
      <dgm:prSet presAssocID="{BF392671-24A4-4105-AFFD-B6F8CC966783}" presName="hierChild5" presStyleCnt="0"/>
      <dgm:spPr/>
    </dgm:pt>
    <dgm:pt modelId="{5C2CA362-A74D-4F2E-B07F-3F1AB46A151C}" type="pres">
      <dgm:prSet presAssocID="{092BABC2-C86F-41CF-AA62-1695C500EA33}" presName="hierChild5" presStyleCnt="0"/>
      <dgm:spPr/>
    </dgm:pt>
    <dgm:pt modelId="{8964CF65-ECFF-49D2-B552-B690FD38D267}" type="pres">
      <dgm:prSet presAssocID="{2F43CC37-A59E-492E-A77C-A55D1F4CE8E6}" presName="Name37" presStyleLbl="parChTrans1D2" presStyleIdx="1" presStyleCnt="10"/>
      <dgm:spPr/>
    </dgm:pt>
    <dgm:pt modelId="{90BEBEEF-F320-4FEE-ABF3-6508DCA75BF6}" type="pres">
      <dgm:prSet presAssocID="{DF04CBF4-6EDA-4DED-985A-741FB09707DE}" presName="hierRoot2" presStyleCnt="0">
        <dgm:presLayoutVars>
          <dgm:hierBranch val="l"/>
        </dgm:presLayoutVars>
      </dgm:prSet>
      <dgm:spPr/>
    </dgm:pt>
    <dgm:pt modelId="{4B303809-A5BE-4AF1-BBE1-60E110308F59}" type="pres">
      <dgm:prSet presAssocID="{DF04CBF4-6EDA-4DED-985A-741FB09707DE}" presName="rootComposite" presStyleCnt="0"/>
      <dgm:spPr/>
    </dgm:pt>
    <dgm:pt modelId="{6DAE55FF-7300-49AF-B81C-49C39EA93CA1}" type="pres">
      <dgm:prSet presAssocID="{DF04CBF4-6EDA-4DED-985A-741FB09707DE}" presName="rootText" presStyleLbl="node2" presStyleIdx="1" presStyleCnt="6" custLinFactY="-3248" custLinFactNeighborX="-77339" custLinFactNeighborY="-100000">
        <dgm:presLayoutVars>
          <dgm:chPref val="3"/>
        </dgm:presLayoutVars>
      </dgm:prSet>
      <dgm:spPr/>
    </dgm:pt>
    <dgm:pt modelId="{51EDD8A3-9C82-411A-8970-77DCC59F2BE1}" type="pres">
      <dgm:prSet presAssocID="{DF04CBF4-6EDA-4DED-985A-741FB09707DE}" presName="rootConnector" presStyleLbl="node2" presStyleIdx="1" presStyleCnt="6"/>
      <dgm:spPr/>
    </dgm:pt>
    <dgm:pt modelId="{C1FAE137-E9DD-47B4-A1A1-E2EFB2847693}" type="pres">
      <dgm:prSet presAssocID="{DF04CBF4-6EDA-4DED-985A-741FB09707DE}" presName="hierChild4" presStyleCnt="0"/>
      <dgm:spPr/>
    </dgm:pt>
    <dgm:pt modelId="{9D254E98-058E-4844-911E-8F6E0BE994C2}" type="pres">
      <dgm:prSet presAssocID="{E4EAF1A8-8FBF-4981-B5AB-649058C43889}" presName="Name50" presStyleLbl="parChTrans1D3" presStyleIdx="5" presStyleCnt="19"/>
      <dgm:spPr/>
    </dgm:pt>
    <dgm:pt modelId="{07965AC0-511B-4E68-9801-8B3F3D7A5F02}" type="pres">
      <dgm:prSet presAssocID="{26DA22EE-36B7-459A-8861-35C402F2ABD3}" presName="hierRoot2" presStyleCnt="0">
        <dgm:presLayoutVars>
          <dgm:hierBranch val="l"/>
        </dgm:presLayoutVars>
      </dgm:prSet>
      <dgm:spPr/>
    </dgm:pt>
    <dgm:pt modelId="{28B1A5E9-FA5C-4DBF-A655-1D9D1AA58A0B}" type="pres">
      <dgm:prSet presAssocID="{26DA22EE-36B7-459A-8861-35C402F2ABD3}" presName="rootComposite" presStyleCnt="0"/>
      <dgm:spPr/>
    </dgm:pt>
    <dgm:pt modelId="{3E0533C1-3C7F-48FD-82A5-FE0BED1F3DCC}" type="pres">
      <dgm:prSet presAssocID="{26DA22EE-36B7-459A-8861-35C402F2ABD3}" presName="rootText" presStyleLbl="node3" presStyleIdx="5" presStyleCnt="18" custScaleY="77675" custLinFactY="-3248" custLinFactNeighborX="-77339" custLinFactNeighborY="-100000">
        <dgm:presLayoutVars>
          <dgm:chPref val="3"/>
        </dgm:presLayoutVars>
      </dgm:prSet>
      <dgm:spPr/>
    </dgm:pt>
    <dgm:pt modelId="{F0EA08FC-3393-4173-B7DF-30C575F5B5B4}" type="pres">
      <dgm:prSet presAssocID="{26DA22EE-36B7-459A-8861-35C402F2ABD3}" presName="rootConnector" presStyleLbl="node3" presStyleIdx="5" presStyleCnt="18"/>
      <dgm:spPr/>
    </dgm:pt>
    <dgm:pt modelId="{7D9500D3-0C39-4227-8929-23FABE93CC80}" type="pres">
      <dgm:prSet presAssocID="{26DA22EE-36B7-459A-8861-35C402F2ABD3}" presName="hierChild4" presStyleCnt="0"/>
      <dgm:spPr/>
    </dgm:pt>
    <dgm:pt modelId="{80D94B4B-E047-4783-8D8C-3C39AAFF6853}" type="pres">
      <dgm:prSet presAssocID="{B3CA514A-67F1-442F-AB7D-952E46D365AF}" presName="Name50" presStyleLbl="parChTrans1D4" presStyleIdx="0" presStyleCnt="19"/>
      <dgm:spPr/>
    </dgm:pt>
    <dgm:pt modelId="{73FC8444-D72F-4192-8FF5-5FBABFB99067}" type="pres">
      <dgm:prSet presAssocID="{2432B892-5A33-4E90-A907-67E4BFC1D55E}" presName="hierRoot2" presStyleCnt="0">
        <dgm:presLayoutVars>
          <dgm:hierBranch val="l"/>
        </dgm:presLayoutVars>
      </dgm:prSet>
      <dgm:spPr/>
    </dgm:pt>
    <dgm:pt modelId="{1C05968E-9905-40E0-8456-9A3A94E8F846}" type="pres">
      <dgm:prSet presAssocID="{2432B892-5A33-4E90-A907-67E4BFC1D55E}" presName="rootComposite" presStyleCnt="0"/>
      <dgm:spPr/>
    </dgm:pt>
    <dgm:pt modelId="{6FFC0EE1-FC2E-4D8F-B93C-2013FD6E2560}" type="pres">
      <dgm:prSet presAssocID="{2432B892-5A33-4E90-A907-67E4BFC1D55E}" presName="rootText" presStyleLbl="node4" presStyleIdx="0" presStyleCnt="19" custScaleY="142170" custLinFactY="-3248" custLinFactNeighborX="-77339" custLinFactNeighborY="-100000">
        <dgm:presLayoutVars>
          <dgm:chPref val="3"/>
        </dgm:presLayoutVars>
      </dgm:prSet>
      <dgm:spPr/>
    </dgm:pt>
    <dgm:pt modelId="{80EC0216-9541-4C72-B078-5DDE72AB36FE}" type="pres">
      <dgm:prSet presAssocID="{2432B892-5A33-4E90-A907-67E4BFC1D55E}" presName="rootConnector" presStyleLbl="node4" presStyleIdx="0" presStyleCnt="19"/>
      <dgm:spPr/>
    </dgm:pt>
    <dgm:pt modelId="{3B639DF0-02C9-407D-AF46-C3F1C573C63D}" type="pres">
      <dgm:prSet presAssocID="{2432B892-5A33-4E90-A907-67E4BFC1D55E}" presName="hierChild4" presStyleCnt="0"/>
      <dgm:spPr/>
    </dgm:pt>
    <dgm:pt modelId="{A67E720A-2189-44E4-9510-A4751327B8F0}" type="pres">
      <dgm:prSet presAssocID="{2432B892-5A33-4E90-A907-67E4BFC1D55E}" presName="hierChild5" presStyleCnt="0"/>
      <dgm:spPr/>
    </dgm:pt>
    <dgm:pt modelId="{6B8AACEF-727B-4303-94CE-5697C53D434A}" type="pres">
      <dgm:prSet presAssocID="{77BD3895-4257-4DF7-AAC4-48F9D2836A27}" presName="Name50" presStyleLbl="parChTrans1D4" presStyleIdx="1" presStyleCnt="19"/>
      <dgm:spPr/>
    </dgm:pt>
    <dgm:pt modelId="{781D28AE-C17F-43A5-9E2D-43AFD7B96B1A}" type="pres">
      <dgm:prSet presAssocID="{FC873471-F401-4F55-8E5D-9E258B7B76BA}" presName="hierRoot2" presStyleCnt="0">
        <dgm:presLayoutVars>
          <dgm:hierBranch val="l"/>
        </dgm:presLayoutVars>
      </dgm:prSet>
      <dgm:spPr/>
    </dgm:pt>
    <dgm:pt modelId="{D9A253A4-E76B-4CAD-A17B-27F3A5B4E283}" type="pres">
      <dgm:prSet presAssocID="{FC873471-F401-4F55-8E5D-9E258B7B76BA}" presName="rootComposite" presStyleCnt="0"/>
      <dgm:spPr/>
    </dgm:pt>
    <dgm:pt modelId="{C42822DD-5B2D-4723-889D-7DB9A7D8B8D1}" type="pres">
      <dgm:prSet presAssocID="{FC873471-F401-4F55-8E5D-9E258B7B76BA}" presName="rootText" presStyleLbl="node4" presStyleIdx="1" presStyleCnt="19" custScaleY="163535" custLinFactY="-28329" custLinFactNeighborX="-77339" custLinFactNeighborY="-100000">
        <dgm:presLayoutVars>
          <dgm:chPref val="3"/>
        </dgm:presLayoutVars>
      </dgm:prSet>
      <dgm:spPr/>
    </dgm:pt>
    <dgm:pt modelId="{CA6BC206-D269-42A9-B14A-C0ADAACD47DF}" type="pres">
      <dgm:prSet presAssocID="{FC873471-F401-4F55-8E5D-9E258B7B76BA}" presName="rootConnector" presStyleLbl="node4" presStyleIdx="1" presStyleCnt="19"/>
      <dgm:spPr/>
    </dgm:pt>
    <dgm:pt modelId="{A4EAEA21-231B-4ADA-8A05-24A45CFFD931}" type="pres">
      <dgm:prSet presAssocID="{FC873471-F401-4F55-8E5D-9E258B7B76BA}" presName="hierChild4" presStyleCnt="0"/>
      <dgm:spPr/>
    </dgm:pt>
    <dgm:pt modelId="{5044EDAD-97CC-47B5-8BDD-7AE88D94A878}" type="pres">
      <dgm:prSet presAssocID="{FC873471-F401-4F55-8E5D-9E258B7B76BA}" presName="hierChild5" presStyleCnt="0"/>
      <dgm:spPr/>
    </dgm:pt>
    <dgm:pt modelId="{D416EBE8-D1A7-4A7D-82E8-49DB5A9E532F}" type="pres">
      <dgm:prSet presAssocID="{FC46B4EC-1D3A-4CE1-97DD-E1EC2FF75F9C}" presName="Name50" presStyleLbl="parChTrans1D4" presStyleIdx="2" presStyleCnt="19"/>
      <dgm:spPr/>
    </dgm:pt>
    <dgm:pt modelId="{11539F88-9684-40AD-BF40-3E0B8592BC88}" type="pres">
      <dgm:prSet presAssocID="{9BEEB23B-2EE9-4F3A-8426-A8005375B037}" presName="hierRoot2" presStyleCnt="0">
        <dgm:presLayoutVars>
          <dgm:hierBranch val="l"/>
        </dgm:presLayoutVars>
      </dgm:prSet>
      <dgm:spPr/>
    </dgm:pt>
    <dgm:pt modelId="{9ED87E34-C670-4011-A01E-6ADED2597FC1}" type="pres">
      <dgm:prSet presAssocID="{9BEEB23B-2EE9-4F3A-8426-A8005375B037}" presName="rootComposite" presStyleCnt="0"/>
      <dgm:spPr/>
    </dgm:pt>
    <dgm:pt modelId="{E453AB70-3840-4EFE-B510-E29A4D375AFC}" type="pres">
      <dgm:prSet presAssocID="{9BEEB23B-2EE9-4F3A-8426-A8005375B037}" presName="rootText" presStyleLbl="node4" presStyleIdx="2" presStyleCnt="19" custScaleY="81590" custLinFactY="-200000" custLinFactNeighborX="55897" custLinFactNeighborY="-251185">
        <dgm:presLayoutVars>
          <dgm:chPref val="3"/>
        </dgm:presLayoutVars>
      </dgm:prSet>
      <dgm:spPr/>
    </dgm:pt>
    <dgm:pt modelId="{7821E0A7-5AF4-47A4-BD51-4EE5959D8E47}" type="pres">
      <dgm:prSet presAssocID="{9BEEB23B-2EE9-4F3A-8426-A8005375B037}" presName="rootConnector" presStyleLbl="node4" presStyleIdx="2" presStyleCnt="19"/>
      <dgm:spPr/>
    </dgm:pt>
    <dgm:pt modelId="{BEEB362E-3CF6-4F8A-8A0A-43298071BD6D}" type="pres">
      <dgm:prSet presAssocID="{9BEEB23B-2EE9-4F3A-8426-A8005375B037}" presName="hierChild4" presStyleCnt="0"/>
      <dgm:spPr/>
    </dgm:pt>
    <dgm:pt modelId="{26A01C77-F75B-4506-8968-BB9A2EEFB4C0}" type="pres">
      <dgm:prSet presAssocID="{9BEEB23B-2EE9-4F3A-8426-A8005375B037}" presName="hierChild5" presStyleCnt="0"/>
      <dgm:spPr/>
    </dgm:pt>
    <dgm:pt modelId="{18ED815C-D4D2-4B0D-89FC-E976295DA59E}" type="pres">
      <dgm:prSet presAssocID="{56CD85CF-AE41-4DE0-8E8E-2826202F4F10}" presName="Name50" presStyleLbl="parChTrans1D4" presStyleIdx="3" presStyleCnt="19"/>
      <dgm:spPr/>
    </dgm:pt>
    <dgm:pt modelId="{8DA95DA6-3D35-4564-8268-644CCD073D2F}" type="pres">
      <dgm:prSet presAssocID="{5B977633-6D68-483A-BD24-599A25B08294}" presName="hierRoot2" presStyleCnt="0">
        <dgm:presLayoutVars>
          <dgm:hierBranch val="l"/>
        </dgm:presLayoutVars>
      </dgm:prSet>
      <dgm:spPr/>
    </dgm:pt>
    <dgm:pt modelId="{DFC72B1B-3617-4B4E-AF5D-2B5ACBEFC1DD}" type="pres">
      <dgm:prSet presAssocID="{5B977633-6D68-483A-BD24-599A25B08294}" presName="rootComposite" presStyleCnt="0"/>
      <dgm:spPr/>
    </dgm:pt>
    <dgm:pt modelId="{293221D3-DD89-426C-B51C-E195B018475E}" type="pres">
      <dgm:prSet presAssocID="{5B977633-6D68-483A-BD24-599A25B08294}" presName="rootText" presStyleLbl="node4" presStyleIdx="3" presStyleCnt="19" custScaleY="78370" custLinFactY="-200000" custLinFactNeighborX="54888" custLinFactNeighborY="-270986">
        <dgm:presLayoutVars>
          <dgm:chPref val="3"/>
        </dgm:presLayoutVars>
      </dgm:prSet>
      <dgm:spPr/>
    </dgm:pt>
    <dgm:pt modelId="{69AEEBCE-B08D-43A2-9ABB-894CD52C70D4}" type="pres">
      <dgm:prSet presAssocID="{5B977633-6D68-483A-BD24-599A25B08294}" presName="rootConnector" presStyleLbl="node4" presStyleIdx="3" presStyleCnt="19"/>
      <dgm:spPr/>
    </dgm:pt>
    <dgm:pt modelId="{0A2CC87D-D294-473D-B8BF-2390AA956DB2}" type="pres">
      <dgm:prSet presAssocID="{5B977633-6D68-483A-BD24-599A25B08294}" presName="hierChild4" presStyleCnt="0"/>
      <dgm:spPr/>
    </dgm:pt>
    <dgm:pt modelId="{5958A3B0-6784-46F4-B599-8A4A9343FA8A}" type="pres">
      <dgm:prSet presAssocID="{5B977633-6D68-483A-BD24-599A25B08294}" presName="hierChild5" presStyleCnt="0"/>
      <dgm:spPr/>
    </dgm:pt>
    <dgm:pt modelId="{ED4659B0-1CF1-4102-99B2-1DDC7F13480F}" type="pres">
      <dgm:prSet presAssocID="{10AF4C56-0929-4696-BF45-7E9F7368E208}" presName="Name50" presStyleLbl="parChTrans1D4" presStyleIdx="4" presStyleCnt="19"/>
      <dgm:spPr/>
    </dgm:pt>
    <dgm:pt modelId="{5B85A49C-617A-4AD3-9D4A-4041A3FB5789}" type="pres">
      <dgm:prSet presAssocID="{D82D346C-5445-4BB2-8289-6196B4664F14}" presName="hierRoot2" presStyleCnt="0">
        <dgm:presLayoutVars>
          <dgm:hierBranch val="l"/>
        </dgm:presLayoutVars>
      </dgm:prSet>
      <dgm:spPr/>
    </dgm:pt>
    <dgm:pt modelId="{215F0F28-C803-474A-8EFE-E9B18C82796E}" type="pres">
      <dgm:prSet presAssocID="{D82D346C-5445-4BB2-8289-6196B4664F14}" presName="rootComposite" presStyleCnt="0"/>
      <dgm:spPr/>
    </dgm:pt>
    <dgm:pt modelId="{FADA5799-3DB4-483C-B130-FDB424B7BE3C}" type="pres">
      <dgm:prSet presAssocID="{D82D346C-5445-4BB2-8289-6196B4664F14}" presName="rootText" presStyleLbl="node4" presStyleIdx="4" presStyleCnt="19" custScaleY="77974" custLinFactY="-200000" custLinFactNeighborX="54513" custLinFactNeighborY="-277843">
        <dgm:presLayoutVars>
          <dgm:chPref val="3"/>
        </dgm:presLayoutVars>
      </dgm:prSet>
      <dgm:spPr/>
    </dgm:pt>
    <dgm:pt modelId="{14AB8ED3-A499-45E7-B755-0034CF644DEF}" type="pres">
      <dgm:prSet presAssocID="{D82D346C-5445-4BB2-8289-6196B4664F14}" presName="rootConnector" presStyleLbl="node4" presStyleIdx="4" presStyleCnt="19"/>
      <dgm:spPr/>
    </dgm:pt>
    <dgm:pt modelId="{063478EC-3C53-4D92-99D3-CC59287D074B}" type="pres">
      <dgm:prSet presAssocID="{D82D346C-5445-4BB2-8289-6196B4664F14}" presName="hierChild4" presStyleCnt="0"/>
      <dgm:spPr/>
    </dgm:pt>
    <dgm:pt modelId="{7DDD2719-5A96-4846-92BD-D92F0E5CE8C9}" type="pres">
      <dgm:prSet presAssocID="{D82D346C-5445-4BB2-8289-6196B4664F14}" presName="hierChild5" presStyleCnt="0"/>
      <dgm:spPr/>
    </dgm:pt>
    <dgm:pt modelId="{5E2DE309-7AEF-4104-83C5-9B505594022B}" type="pres">
      <dgm:prSet presAssocID="{26DA22EE-36B7-459A-8861-35C402F2ABD3}" presName="hierChild5" presStyleCnt="0"/>
      <dgm:spPr/>
    </dgm:pt>
    <dgm:pt modelId="{4DC77131-825D-4637-AF2C-BC4A95FA4280}" type="pres">
      <dgm:prSet presAssocID="{DF04CBF4-6EDA-4DED-985A-741FB09707DE}" presName="hierChild5" presStyleCnt="0"/>
      <dgm:spPr/>
    </dgm:pt>
    <dgm:pt modelId="{8A06712F-A0A0-4FD4-94AF-C656845C56E1}" type="pres">
      <dgm:prSet presAssocID="{CDD5FA0E-582D-4183-9ED1-2AB0DA76EB89}" presName="Name37" presStyleLbl="parChTrans1D2" presStyleIdx="2" presStyleCnt="10"/>
      <dgm:spPr/>
    </dgm:pt>
    <dgm:pt modelId="{94CFA457-9115-44B0-8885-F5863C2AA33F}" type="pres">
      <dgm:prSet presAssocID="{34381D08-BD1B-4021-9A5C-3EA8371B21CB}" presName="hierRoot2" presStyleCnt="0">
        <dgm:presLayoutVars>
          <dgm:hierBranch val="r"/>
        </dgm:presLayoutVars>
      </dgm:prSet>
      <dgm:spPr/>
    </dgm:pt>
    <dgm:pt modelId="{3A967DF2-4FF4-4154-8936-76BF819C8A7D}" type="pres">
      <dgm:prSet presAssocID="{34381D08-BD1B-4021-9A5C-3EA8371B21CB}" presName="rootComposite" presStyleCnt="0"/>
      <dgm:spPr/>
    </dgm:pt>
    <dgm:pt modelId="{FC235A0C-7F59-499F-A89E-1FAD736291B5}" type="pres">
      <dgm:prSet presAssocID="{34381D08-BD1B-4021-9A5C-3EA8371B21CB}" presName="rootText" presStyleLbl="node2" presStyleIdx="2" presStyleCnt="6" custLinFactY="-5379" custLinFactNeighborX="42909" custLinFactNeighborY="-100000">
        <dgm:presLayoutVars>
          <dgm:chPref val="3"/>
        </dgm:presLayoutVars>
      </dgm:prSet>
      <dgm:spPr/>
    </dgm:pt>
    <dgm:pt modelId="{1E58BD59-2D30-410B-B399-2B204D88BCFA}" type="pres">
      <dgm:prSet presAssocID="{34381D08-BD1B-4021-9A5C-3EA8371B21CB}" presName="rootConnector" presStyleLbl="node2" presStyleIdx="2" presStyleCnt="6"/>
      <dgm:spPr/>
    </dgm:pt>
    <dgm:pt modelId="{1C35CC4B-1BF4-4AFC-A63A-B1BA54270A86}" type="pres">
      <dgm:prSet presAssocID="{34381D08-BD1B-4021-9A5C-3EA8371B21CB}" presName="hierChild4" presStyleCnt="0"/>
      <dgm:spPr/>
    </dgm:pt>
    <dgm:pt modelId="{D1E999DC-B994-4147-A42E-A08C8F200476}" type="pres">
      <dgm:prSet presAssocID="{D52F33AD-F2E0-4CCF-9344-39A93C2B32B0}" presName="Name50" presStyleLbl="parChTrans1D3" presStyleIdx="6" presStyleCnt="19"/>
      <dgm:spPr/>
    </dgm:pt>
    <dgm:pt modelId="{4F7F83A7-AFCA-43D1-B934-6B61AC5A495A}" type="pres">
      <dgm:prSet presAssocID="{F42E9646-2C90-4228-B8CE-40D8B4C232E9}" presName="hierRoot2" presStyleCnt="0">
        <dgm:presLayoutVars>
          <dgm:hierBranch val="r"/>
        </dgm:presLayoutVars>
      </dgm:prSet>
      <dgm:spPr/>
    </dgm:pt>
    <dgm:pt modelId="{0B81229E-8704-45F8-8A01-C08B3690A61C}" type="pres">
      <dgm:prSet presAssocID="{F42E9646-2C90-4228-B8CE-40D8B4C232E9}" presName="rootComposite" presStyleCnt="0"/>
      <dgm:spPr/>
    </dgm:pt>
    <dgm:pt modelId="{825E764A-DE6B-40E8-A7A3-C90278CCB16F}" type="pres">
      <dgm:prSet presAssocID="{F42E9646-2C90-4228-B8CE-40D8B4C232E9}" presName="rootText" presStyleLbl="node3" presStyleIdx="6" presStyleCnt="18" custScaleY="97354" custLinFactNeighborX="36453" custLinFactNeighborY="-56301">
        <dgm:presLayoutVars>
          <dgm:chPref val="3"/>
        </dgm:presLayoutVars>
      </dgm:prSet>
      <dgm:spPr/>
    </dgm:pt>
    <dgm:pt modelId="{71264E1B-38EB-4FFB-A1C1-EAF6E0F61A2A}" type="pres">
      <dgm:prSet presAssocID="{F42E9646-2C90-4228-B8CE-40D8B4C232E9}" presName="rootConnector" presStyleLbl="node3" presStyleIdx="6" presStyleCnt="18"/>
      <dgm:spPr/>
    </dgm:pt>
    <dgm:pt modelId="{2822F860-B19C-406C-9432-C67020F23D7A}" type="pres">
      <dgm:prSet presAssocID="{F42E9646-2C90-4228-B8CE-40D8B4C232E9}" presName="hierChild4" presStyleCnt="0"/>
      <dgm:spPr/>
    </dgm:pt>
    <dgm:pt modelId="{A3F9C3E2-3876-478E-8E0D-51336849FE05}" type="pres">
      <dgm:prSet presAssocID="{F42E9646-2C90-4228-B8CE-40D8B4C232E9}" presName="hierChild5" presStyleCnt="0"/>
      <dgm:spPr/>
    </dgm:pt>
    <dgm:pt modelId="{B73139B5-3C77-4CCE-8A02-88DCECC7FC3C}" type="pres">
      <dgm:prSet presAssocID="{834080A9-B447-4BBC-BECB-CF0D95840EF0}" presName="Name50" presStyleLbl="parChTrans1D3" presStyleIdx="7" presStyleCnt="19"/>
      <dgm:spPr/>
    </dgm:pt>
    <dgm:pt modelId="{CE0A9D17-EA82-4802-AD9A-9B1C74787737}" type="pres">
      <dgm:prSet presAssocID="{79C4781D-BF76-465E-B16B-028EDD516E73}" presName="hierRoot2" presStyleCnt="0">
        <dgm:presLayoutVars>
          <dgm:hierBranch val="r"/>
        </dgm:presLayoutVars>
      </dgm:prSet>
      <dgm:spPr/>
    </dgm:pt>
    <dgm:pt modelId="{289FE995-4B86-4331-B3FB-0A7D2FA36B9E}" type="pres">
      <dgm:prSet presAssocID="{79C4781D-BF76-465E-B16B-028EDD516E73}" presName="rootComposite" presStyleCnt="0"/>
      <dgm:spPr/>
    </dgm:pt>
    <dgm:pt modelId="{951622D1-B725-41D6-9719-A86EA147401E}" type="pres">
      <dgm:prSet presAssocID="{79C4781D-BF76-465E-B16B-028EDD516E73}" presName="rootText" presStyleLbl="node3" presStyleIdx="7" presStyleCnt="18" custScaleY="137482" custLinFactNeighborX="37793" custLinFactNeighborY="-72816">
        <dgm:presLayoutVars>
          <dgm:chPref val="3"/>
        </dgm:presLayoutVars>
      </dgm:prSet>
      <dgm:spPr/>
    </dgm:pt>
    <dgm:pt modelId="{D323BC9A-CCA0-4DF1-9483-749898D79056}" type="pres">
      <dgm:prSet presAssocID="{79C4781D-BF76-465E-B16B-028EDD516E73}" presName="rootConnector" presStyleLbl="node3" presStyleIdx="7" presStyleCnt="18"/>
      <dgm:spPr/>
    </dgm:pt>
    <dgm:pt modelId="{AA78CEA0-86EB-4162-96A1-7511AA37BFCD}" type="pres">
      <dgm:prSet presAssocID="{79C4781D-BF76-465E-B16B-028EDD516E73}" presName="hierChild4" presStyleCnt="0"/>
      <dgm:spPr/>
    </dgm:pt>
    <dgm:pt modelId="{DC87660C-90AC-42A9-9216-C7BFF0196B05}" type="pres">
      <dgm:prSet presAssocID="{79C4781D-BF76-465E-B16B-028EDD516E73}" presName="hierChild5" presStyleCnt="0"/>
      <dgm:spPr/>
    </dgm:pt>
    <dgm:pt modelId="{B64B8A48-7E7A-42A2-80F4-08B1EB7DE0D1}" type="pres">
      <dgm:prSet presAssocID="{5654AAF1-5294-463E-B5D1-B640596F6DE9}" presName="Name50" presStyleLbl="parChTrans1D3" presStyleIdx="8" presStyleCnt="19"/>
      <dgm:spPr/>
    </dgm:pt>
    <dgm:pt modelId="{7C9932D1-7E8E-4E9D-B9B6-9CFE6A96D5E6}" type="pres">
      <dgm:prSet presAssocID="{08A2ADCD-A89A-439E-85BA-F6FE489B7B1F}" presName="hierRoot2" presStyleCnt="0">
        <dgm:presLayoutVars>
          <dgm:hierBranch val="r"/>
        </dgm:presLayoutVars>
      </dgm:prSet>
      <dgm:spPr/>
    </dgm:pt>
    <dgm:pt modelId="{CAD46A04-04E1-4EA8-B41E-1EA393E9648B}" type="pres">
      <dgm:prSet presAssocID="{08A2ADCD-A89A-439E-85BA-F6FE489B7B1F}" presName="rootComposite" presStyleCnt="0"/>
      <dgm:spPr/>
    </dgm:pt>
    <dgm:pt modelId="{503BDBFF-0984-4B37-8AC7-BFAEF63627EA}" type="pres">
      <dgm:prSet presAssocID="{08A2ADCD-A89A-439E-85BA-F6FE489B7B1F}" presName="rootText" presStyleLbl="node3" presStyleIdx="8" presStyleCnt="18" custLinFactNeighborX="38963" custLinFactNeighborY="-90643">
        <dgm:presLayoutVars>
          <dgm:chPref val="3"/>
        </dgm:presLayoutVars>
      </dgm:prSet>
      <dgm:spPr/>
    </dgm:pt>
    <dgm:pt modelId="{8F92E1A4-2EE0-4E41-AACC-280AFADD3E06}" type="pres">
      <dgm:prSet presAssocID="{08A2ADCD-A89A-439E-85BA-F6FE489B7B1F}" presName="rootConnector" presStyleLbl="node3" presStyleIdx="8" presStyleCnt="18"/>
      <dgm:spPr/>
    </dgm:pt>
    <dgm:pt modelId="{EE6569B8-91B6-4780-9A5F-154E3B20B731}" type="pres">
      <dgm:prSet presAssocID="{08A2ADCD-A89A-439E-85BA-F6FE489B7B1F}" presName="hierChild4" presStyleCnt="0"/>
      <dgm:spPr/>
    </dgm:pt>
    <dgm:pt modelId="{D62D54C5-D6CB-4FA1-A2AB-2F1989D66E70}" type="pres">
      <dgm:prSet presAssocID="{B2001505-4B0F-4B53-8014-0D96A55344AB}" presName="Name50" presStyleLbl="parChTrans1D4" presStyleIdx="5" presStyleCnt="19"/>
      <dgm:spPr/>
    </dgm:pt>
    <dgm:pt modelId="{26E10A7D-2597-457C-B2E2-D7F287CBE09A}" type="pres">
      <dgm:prSet presAssocID="{D1F7FDAB-4ACF-463A-87E3-39B85219EBB3}" presName="hierRoot2" presStyleCnt="0">
        <dgm:presLayoutVars>
          <dgm:hierBranch val="r"/>
        </dgm:presLayoutVars>
      </dgm:prSet>
      <dgm:spPr/>
    </dgm:pt>
    <dgm:pt modelId="{2F3AADF8-1386-4C02-A7D9-31E190D8BA92}" type="pres">
      <dgm:prSet presAssocID="{D1F7FDAB-4ACF-463A-87E3-39B85219EBB3}" presName="rootComposite" presStyleCnt="0"/>
      <dgm:spPr/>
    </dgm:pt>
    <dgm:pt modelId="{8042780E-C398-45F1-B5A0-011997926E43}" type="pres">
      <dgm:prSet presAssocID="{D1F7FDAB-4ACF-463A-87E3-39B85219EBB3}" presName="rootText" presStyleLbl="node4" presStyleIdx="5" presStyleCnt="19" custLinFactY="-7930" custLinFactNeighborX="36622" custLinFactNeighborY="-100000">
        <dgm:presLayoutVars>
          <dgm:chPref val="3"/>
        </dgm:presLayoutVars>
      </dgm:prSet>
      <dgm:spPr/>
    </dgm:pt>
    <dgm:pt modelId="{AD5B89BB-56A1-4309-931D-2CF462802CBB}" type="pres">
      <dgm:prSet presAssocID="{D1F7FDAB-4ACF-463A-87E3-39B85219EBB3}" presName="rootConnector" presStyleLbl="node4" presStyleIdx="5" presStyleCnt="19"/>
      <dgm:spPr/>
    </dgm:pt>
    <dgm:pt modelId="{6F11869C-38CC-4568-ABF3-D2D27CF42095}" type="pres">
      <dgm:prSet presAssocID="{D1F7FDAB-4ACF-463A-87E3-39B85219EBB3}" presName="hierChild4" presStyleCnt="0"/>
      <dgm:spPr/>
    </dgm:pt>
    <dgm:pt modelId="{D7B4D88C-B3AC-44A6-A7DA-EAB7E4E3FD50}" type="pres">
      <dgm:prSet presAssocID="{D1F7FDAB-4ACF-463A-87E3-39B85219EBB3}" presName="hierChild5" presStyleCnt="0"/>
      <dgm:spPr/>
    </dgm:pt>
    <dgm:pt modelId="{AFAA2015-DC7B-4E4A-A1C5-5516F2AF6A22}" type="pres">
      <dgm:prSet presAssocID="{08A2ADCD-A89A-439E-85BA-F6FE489B7B1F}" presName="hierChild5" presStyleCnt="0"/>
      <dgm:spPr/>
    </dgm:pt>
    <dgm:pt modelId="{D53A8F6E-03B0-4A28-A3E0-DECBBD26C551}" type="pres">
      <dgm:prSet presAssocID="{34381D08-BD1B-4021-9A5C-3EA8371B21CB}" presName="hierChild5" presStyleCnt="0"/>
      <dgm:spPr/>
    </dgm:pt>
    <dgm:pt modelId="{49926100-21E5-4411-BFC0-5FC05B4FDE3D}" type="pres">
      <dgm:prSet presAssocID="{7882FB79-E5FB-4D33-B229-3439C2521208}" presName="Name37" presStyleLbl="parChTrans1D2" presStyleIdx="3" presStyleCnt="10"/>
      <dgm:spPr/>
    </dgm:pt>
    <dgm:pt modelId="{C495EBFC-C3DD-4AD4-96D7-4449A758EAFB}" type="pres">
      <dgm:prSet presAssocID="{CD5A94E8-1F86-4713-AE42-ACAAA4FEAF61}" presName="hierRoot2" presStyleCnt="0">
        <dgm:presLayoutVars>
          <dgm:hierBranch/>
        </dgm:presLayoutVars>
      </dgm:prSet>
      <dgm:spPr/>
    </dgm:pt>
    <dgm:pt modelId="{C322AC01-7B0E-442C-9CD5-84D79BACE515}" type="pres">
      <dgm:prSet presAssocID="{CD5A94E8-1F86-4713-AE42-ACAAA4FEAF61}" presName="rootComposite" presStyleCnt="0"/>
      <dgm:spPr/>
    </dgm:pt>
    <dgm:pt modelId="{BC509D06-3ECA-4762-922A-0B50F18B63A3}" type="pres">
      <dgm:prSet presAssocID="{CD5A94E8-1F86-4713-AE42-ACAAA4FEAF61}" presName="rootText" presStyleLbl="node2" presStyleIdx="3" presStyleCnt="6" custScaleY="94595" custLinFactX="-100000" custLinFactY="-3691" custLinFactNeighborX="-114805" custLinFactNeighborY="-100000">
        <dgm:presLayoutVars>
          <dgm:chPref val="3"/>
        </dgm:presLayoutVars>
      </dgm:prSet>
      <dgm:spPr/>
    </dgm:pt>
    <dgm:pt modelId="{363B976D-C06A-4A45-A2B8-A44AC048C426}" type="pres">
      <dgm:prSet presAssocID="{CD5A94E8-1F86-4713-AE42-ACAAA4FEAF61}" presName="rootConnector" presStyleLbl="node2" presStyleIdx="3" presStyleCnt="6"/>
      <dgm:spPr/>
    </dgm:pt>
    <dgm:pt modelId="{7728CA7F-4878-4A40-A130-DD5761E96631}" type="pres">
      <dgm:prSet presAssocID="{CD5A94E8-1F86-4713-AE42-ACAAA4FEAF61}" presName="hierChild4" presStyleCnt="0"/>
      <dgm:spPr/>
    </dgm:pt>
    <dgm:pt modelId="{C6CA444A-97F2-4591-B655-618A982275F2}" type="pres">
      <dgm:prSet presAssocID="{2DABCB27-8805-4DBF-B6D1-E2E6D4A0770B}" presName="Name35" presStyleLbl="parChTrans1D3" presStyleIdx="9" presStyleCnt="19"/>
      <dgm:spPr/>
    </dgm:pt>
    <dgm:pt modelId="{AC55E13C-67B9-47D7-980A-9CE428368C1F}" type="pres">
      <dgm:prSet presAssocID="{0EC17891-BEDF-4711-AC84-B3F111A273A1}" presName="hierRoot2" presStyleCnt="0">
        <dgm:presLayoutVars>
          <dgm:hierBranch/>
        </dgm:presLayoutVars>
      </dgm:prSet>
      <dgm:spPr/>
    </dgm:pt>
    <dgm:pt modelId="{2E0F9BB5-7AFF-4298-8538-D0B4A3E3A48F}" type="pres">
      <dgm:prSet presAssocID="{0EC17891-BEDF-4711-AC84-B3F111A273A1}" presName="rootComposite" presStyleCnt="0"/>
      <dgm:spPr/>
    </dgm:pt>
    <dgm:pt modelId="{F877FD3C-9935-4CF3-8FE5-8BECD4D133F2}" type="pres">
      <dgm:prSet presAssocID="{0EC17891-BEDF-4711-AC84-B3F111A273A1}" presName="rootText" presStyleLbl="node3" presStyleIdx="9" presStyleCnt="18" custScaleY="129823" custLinFactX="-100000" custLinFactNeighborX="-116138" custLinFactNeighborY="-73008">
        <dgm:presLayoutVars>
          <dgm:chPref val="3"/>
        </dgm:presLayoutVars>
      </dgm:prSet>
      <dgm:spPr/>
    </dgm:pt>
    <dgm:pt modelId="{1C544DD7-D4CD-4864-AB37-BE4672C33AE7}" type="pres">
      <dgm:prSet presAssocID="{0EC17891-BEDF-4711-AC84-B3F111A273A1}" presName="rootConnector" presStyleLbl="node3" presStyleIdx="9" presStyleCnt="18"/>
      <dgm:spPr/>
    </dgm:pt>
    <dgm:pt modelId="{372867F8-CBAD-4470-A549-27089F55C85A}" type="pres">
      <dgm:prSet presAssocID="{0EC17891-BEDF-4711-AC84-B3F111A273A1}" presName="hierChild4" presStyleCnt="0"/>
      <dgm:spPr/>
    </dgm:pt>
    <dgm:pt modelId="{852539B5-DDE0-4B12-87FC-E50A5DBFD2CB}" type="pres">
      <dgm:prSet presAssocID="{0EC17891-BEDF-4711-AC84-B3F111A273A1}" presName="hierChild5" presStyleCnt="0"/>
      <dgm:spPr/>
    </dgm:pt>
    <dgm:pt modelId="{2EBCAF09-9A69-42B9-85C0-311C17F3596B}" type="pres">
      <dgm:prSet presAssocID="{CD5A94E8-1F86-4713-AE42-ACAAA4FEAF61}" presName="hierChild5" presStyleCnt="0"/>
      <dgm:spPr/>
    </dgm:pt>
    <dgm:pt modelId="{DA840037-CFA6-4B08-A020-E3B71A5A0E5E}" type="pres">
      <dgm:prSet presAssocID="{DB36AF3F-AF2A-442C-A389-5A68E02FA618}" presName="Name37" presStyleLbl="parChTrans1D2" presStyleIdx="4" presStyleCnt="10"/>
      <dgm:spPr/>
    </dgm:pt>
    <dgm:pt modelId="{6C4C6CC4-758B-4EB8-A955-374372925CFB}" type="pres">
      <dgm:prSet presAssocID="{B3E76C4D-B069-47C1-81FB-FAB1480D805A}" presName="hierRoot2" presStyleCnt="0">
        <dgm:presLayoutVars>
          <dgm:hierBranch val="init"/>
        </dgm:presLayoutVars>
      </dgm:prSet>
      <dgm:spPr/>
    </dgm:pt>
    <dgm:pt modelId="{9C6AFC38-6C9D-46BA-BCE8-C9E8B264611B}" type="pres">
      <dgm:prSet presAssocID="{B3E76C4D-B069-47C1-81FB-FAB1480D805A}" presName="rootComposite" presStyleCnt="0"/>
      <dgm:spPr/>
    </dgm:pt>
    <dgm:pt modelId="{DF217004-1DEE-4CB5-8F2C-460F6F96E7DE}" type="pres">
      <dgm:prSet presAssocID="{B3E76C4D-B069-47C1-81FB-FAB1480D805A}" presName="rootText" presStyleLbl="node2" presStyleIdx="4" presStyleCnt="6" custLinFactY="-834" custLinFactNeighborX="-31416" custLinFactNeighborY="-100000">
        <dgm:presLayoutVars>
          <dgm:chPref val="3"/>
        </dgm:presLayoutVars>
      </dgm:prSet>
      <dgm:spPr/>
    </dgm:pt>
    <dgm:pt modelId="{B31CF95F-9410-4206-9D3F-BD0817E5E638}" type="pres">
      <dgm:prSet presAssocID="{B3E76C4D-B069-47C1-81FB-FAB1480D805A}" presName="rootConnector" presStyleLbl="node2" presStyleIdx="4" presStyleCnt="6"/>
      <dgm:spPr/>
    </dgm:pt>
    <dgm:pt modelId="{8014E256-20EF-4D24-B2EB-050079C8D8B9}" type="pres">
      <dgm:prSet presAssocID="{B3E76C4D-B069-47C1-81FB-FAB1480D805A}" presName="hierChild4" presStyleCnt="0"/>
      <dgm:spPr/>
    </dgm:pt>
    <dgm:pt modelId="{749670D2-C9AB-4CBB-A96A-D019016EBF5F}" type="pres">
      <dgm:prSet presAssocID="{D85FB251-A0A6-47D6-A099-48346097CB28}" presName="Name37" presStyleLbl="parChTrans1D3" presStyleIdx="10" presStyleCnt="19"/>
      <dgm:spPr/>
    </dgm:pt>
    <dgm:pt modelId="{98111837-936F-4A81-9161-3205C93D9FBB}" type="pres">
      <dgm:prSet presAssocID="{859FA009-C44D-425F-891A-D1FA4606EB31}" presName="hierRoot2" presStyleCnt="0">
        <dgm:presLayoutVars>
          <dgm:hierBranch val="init"/>
        </dgm:presLayoutVars>
      </dgm:prSet>
      <dgm:spPr/>
    </dgm:pt>
    <dgm:pt modelId="{53BFA1F5-030E-42C3-8AA2-09F0BE65DECD}" type="pres">
      <dgm:prSet presAssocID="{859FA009-C44D-425F-891A-D1FA4606EB31}" presName="rootComposite" presStyleCnt="0"/>
      <dgm:spPr/>
    </dgm:pt>
    <dgm:pt modelId="{1A7491F6-558D-4203-908C-3BFADB653025}" type="pres">
      <dgm:prSet presAssocID="{859FA009-C44D-425F-891A-D1FA4606EB31}" presName="rootText" presStyleLbl="node3" presStyleIdx="10" presStyleCnt="18" custLinFactY="-834" custLinFactNeighborX="-31416" custLinFactNeighborY="-100000">
        <dgm:presLayoutVars>
          <dgm:chPref val="3"/>
        </dgm:presLayoutVars>
      </dgm:prSet>
      <dgm:spPr/>
    </dgm:pt>
    <dgm:pt modelId="{02827856-BF3C-4F6D-8320-C604834FDE85}" type="pres">
      <dgm:prSet presAssocID="{859FA009-C44D-425F-891A-D1FA4606EB31}" presName="rootConnector" presStyleLbl="node3" presStyleIdx="10" presStyleCnt="18"/>
      <dgm:spPr/>
    </dgm:pt>
    <dgm:pt modelId="{86DD30B1-CF06-412A-BB00-A27AC0C0E6DD}" type="pres">
      <dgm:prSet presAssocID="{859FA009-C44D-425F-891A-D1FA4606EB31}" presName="hierChild4" presStyleCnt="0"/>
      <dgm:spPr/>
    </dgm:pt>
    <dgm:pt modelId="{A3622CF4-CC0E-49A6-BF06-70CC5919ED43}" type="pres">
      <dgm:prSet presAssocID="{9764B2DB-B3EA-48F8-AE08-06A8AADA5820}" presName="Name37" presStyleLbl="parChTrans1D4" presStyleIdx="6" presStyleCnt="19"/>
      <dgm:spPr/>
    </dgm:pt>
    <dgm:pt modelId="{09828932-55C1-441E-B153-49C4D339F5C4}" type="pres">
      <dgm:prSet presAssocID="{C5769223-22F1-4261-8CF1-6365B02839B6}" presName="hierRoot2" presStyleCnt="0">
        <dgm:presLayoutVars>
          <dgm:hierBranch val="init"/>
        </dgm:presLayoutVars>
      </dgm:prSet>
      <dgm:spPr/>
    </dgm:pt>
    <dgm:pt modelId="{6B727512-B9DB-4B8A-9493-D08E5ED39A4A}" type="pres">
      <dgm:prSet presAssocID="{C5769223-22F1-4261-8CF1-6365B02839B6}" presName="rootComposite" presStyleCnt="0"/>
      <dgm:spPr/>
    </dgm:pt>
    <dgm:pt modelId="{C589E4AD-E7D2-465A-AD03-C736D4DC0799}" type="pres">
      <dgm:prSet presAssocID="{C5769223-22F1-4261-8CF1-6365B02839B6}" presName="rootText" presStyleLbl="node4" presStyleIdx="6" presStyleCnt="19" custLinFactY="-834" custLinFactNeighborX="-31416" custLinFactNeighborY="-100000">
        <dgm:presLayoutVars>
          <dgm:chPref val="3"/>
        </dgm:presLayoutVars>
      </dgm:prSet>
      <dgm:spPr/>
    </dgm:pt>
    <dgm:pt modelId="{B728342E-8CAC-42C6-91B0-287290B1D44D}" type="pres">
      <dgm:prSet presAssocID="{C5769223-22F1-4261-8CF1-6365B02839B6}" presName="rootConnector" presStyleLbl="node4" presStyleIdx="6" presStyleCnt="19"/>
      <dgm:spPr/>
    </dgm:pt>
    <dgm:pt modelId="{CF000EB1-BF55-4B4C-A041-375BFF1E9C65}" type="pres">
      <dgm:prSet presAssocID="{C5769223-22F1-4261-8CF1-6365B02839B6}" presName="hierChild4" presStyleCnt="0"/>
      <dgm:spPr/>
    </dgm:pt>
    <dgm:pt modelId="{857EBCEF-A3BE-4ECC-9AB0-07C603F79B73}" type="pres">
      <dgm:prSet presAssocID="{C5769223-22F1-4261-8CF1-6365B02839B6}" presName="hierChild5" presStyleCnt="0"/>
      <dgm:spPr/>
    </dgm:pt>
    <dgm:pt modelId="{AACAD7B1-9944-4643-8AA0-7995C3E53730}" type="pres">
      <dgm:prSet presAssocID="{49745238-2763-444B-B29D-716A7E9D5BE3}" presName="Name37" presStyleLbl="parChTrans1D4" presStyleIdx="7" presStyleCnt="19"/>
      <dgm:spPr/>
    </dgm:pt>
    <dgm:pt modelId="{F4C39CD7-2675-4DFC-B498-5586993C68D0}" type="pres">
      <dgm:prSet presAssocID="{3EF8DF65-5064-494A-82E4-B61170DB7D0E}" presName="hierRoot2" presStyleCnt="0">
        <dgm:presLayoutVars>
          <dgm:hierBranch val="hang"/>
        </dgm:presLayoutVars>
      </dgm:prSet>
      <dgm:spPr/>
    </dgm:pt>
    <dgm:pt modelId="{DB0DCC29-6A24-4254-857F-1A3F8954A17E}" type="pres">
      <dgm:prSet presAssocID="{3EF8DF65-5064-494A-82E4-B61170DB7D0E}" presName="rootComposite" presStyleCnt="0"/>
      <dgm:spPr/>
    </dgm:pt>
    <dgm:pt modelId="{2AB6D291-C6D6-4C1A-BA90-88A15F9FCB20}" type="pres">
      <dgm:prSet presAssocID="{3EF8DF65-5064-494A-82E4-B61170DB7D0E}" presName="rootText" presStyleLbl="node4" presStyleIdx="7" presStyleCnt="19" custScaleY="70839" custLinFactY="-834" custLinFactNeighborX="-31416" custLinFactNeighborY="-100000">
        <dgm:presLayoutVars>
          <dgm:chPref val="3"/>
        </dgm:presLayoutVars>
      </dgm:prSet>
      <dgm:spPr/>
    </dgm:pt>
    <dgm:pt modelId="{96BC39D6-95F7-4CF2-B63E-437F40359272}" type="pres">
      <dgm:prSet presAssocID="{3EF8DF65-5064-494A-82E4-B61170DB7D0E}" presName="rootConnector" presStyleLbl="node4" presStyleIdx="7" presStyleCnt="19"/>
      <dgm:spPr/>
    </dgm:pt>
    <dgm:pt modelId="{EDAB99DF-3EF0-4C8C-AD9F-EB3F804EF081}" type="pres">
      <dgm:prSet presAssocID="{3EF8DF65-5064-494A-82E4-B61170DB7D0E}" presName="hierChild4" presStyleCnt="0"/>
      <dgm:spPr/>
    </dgm:pt>
    <dgm:pt modelId="{581B7BE6-871F-44F8-8A0B-DB52CB9FF3B3}" type="pres">
      <dgm:prSet presAssocID="{F1AE7435-54C3-48FB-A299-6A5F623DE45A}" presName="Name48" presStyleLbl="parChTrans1D4" presStyleIdx="8" presStyleCnt="19"/>
      <dgm:spPr/>
    </dgm:pt>
    <dgm:pt modelId="{343B02C9-BBD8-4514-A641-535369392C41}" type="pres">
      <dgm:prSet presAssocID="{158CE3F3-AF0A-4BDE-9CF3-907F00CA1A67}" presName="hierRoot2" presStyleCnt="0">
        <dgm:presLayoutVars>
          <dgm:hierBranch val="hang"/>
        </dgm:presLayoutVars>
      </dgm:prSet>
      <dgm:spPr/>
    </dgm:pt>
    <dgm:pt modelId="{B7369557-986A-4929-AE8F-DB9B855262FE}" type="pres">
      <dgm:prSet presAssocID="{158CE3F3-AF0A-4BDE-9CF3-907F00CA1A67}" presName="rootComposite" presStyleCnt="0"/>
      <dgm:spPr/>
    </dgm:pt>
    <dgm:pt modelId="{6C60C724-7471-4640-8796-7FCAD7186431}" type="pres">
      <dgm:prSet presAssocID="{158CE3F3-AF0A-4BDE-9CF3-907F00CA1A67}" presName="rootText" presStyleLbl="node4" presStyleIdx="8" presStyleCnt="19" custScaleY="76032" custLinFactY="-834" custLinFactNeighborX="-40943" custLinFactNeighborY="-100000">
        <dgm:presLayoutVars>
          <dgm:chPref val="3"/>
        </dgm:presLayoutVars>
      </dgm:prSet>
      <dgm:spPr/>
    </dgm:pt>
    <dgm:pt modelId="{CA75C06E-8F2E-4823-9054-304806D51B75}" type="pres">
      <dgm:prSet presAssocID="{158CE3F3-AF0A-4BDE-9CF3-907F00CA1A67}" presName="rootConnector" presStyleLbl="node4" presStyleIdx="8" presStyleCnt="19"/>
      <dgm:spPr/>
    </dgm:pt>
    <dgm:pt modelId="{2380F7C1-D22D-43DD-9262-1DC525CCC201}" type="pres">
      <dgm:prSet presAssocID="{158CE3F3-AF0A-4BDE-9CF3-907F00CA1A67}" presName="hierChild4" presStyleCnt="0"/>
      <dgm:spPr/>
    </dgm:pt>
    <dgm:pt modelId="{3E66274B-6139-42CC-AA7A-AB7A570CD33D}" type="pres">
      <dgm:prSet presAssocID="{158CE3F3-AF0A-4BDE-9CF3-907F00CA1A67}" presName="hierChild5" presStyleCnt="0"/>
      <dgm:spPr/>
    </dgm:pt>
    <dgm:pt modelId="{F1733320-B678-4482-989A-9E337AA35552}" type="pres">
      <dgm:prSet presAssocID="{AB34E17E-E9DC-4A42-9E39-C19297DB5939}" presName="Name48" presStyleLbl="parChTrans1D4" presStyleIdx="9" presStyleCnt="19"/>
      <dgm:spPr/>
    </dgm:pt>
    <dgm:pt modelId="{9B3A1F8D-0C50-461A-927A-FAA6B39CA778}" type="pres">
      <dgm:prSet presAssocID="{5372E9D3-C9A6-4613-BF7C-0113321BABA4}" presName="hierRoot2" presStyleCnt="0">
        <dgm:presLayoutVars>
          <dgm:hierBranch val="hang"/>
        </dgm:presLayoutVars>
      </dgm:prSet>
      <dgm:spPr/>
    </dgm:pt>
    <dgm:pt modelId="{391A366C-989A-4C33-93BA-4F79DD60F8D9}" type="pres">
      <dgm:prSet presAssocID="{5372E9D3-C9A6-4613-BF7C-0113321BABA4}" presName="rootComposite" presStyleCnt="0"/>
      <dgm:spPr/>
    </dgm:pt>
    <dgm:pt modelId="{EC4DB8EB-2A8E-4224-9020-8E8F838A1CB9}" type="pres">
      <dgm:prSet presAssocID="{5372E9D3-C9A6-4613-BF7C-0113321BABA4}" presName="rootText" presStyleLbl="node4" presStyleIdx="9" presStyleCnt="19" custScaleY="165729" custLinFactY="-834" custLinFactNeighborX="-31416" custLinFactNeighborY="-100000">
        <dgm:presLayoutVars>
          <dgm:chPref val="3"/>
        </dgm:presLayoutVars>
      </dgm:prSet>
      <dgm:spPr/>
    </dgm:pt>
    <dgm:pt modelId="{4E7F509A-ED32-49EC-B88E-8BFAE6DE6968}" type="pres">
      <dgm:prSet presAssocID="{5372E9D3-C9A6-4613-BF7C-0113321BABA4}" presName="rootConnector" presStyleLbl="node4" presStyleIdx="9" presStyleCnt="19"/>
      <dgm:spPr/>
    </dgm:pt>
    <dgm:pt modelId="{E4873FA0-51A6-40BA-896F-973DD2970DDB}" type="pres">
      <dgm:prSet presAssocID="{5372E9D3-C9A6-4613-BF7C-0113321BABA4}" presName="hierChild4" presStyleCnt="0"/>
      <dgm:spPr/>
    </dgm:pt>
    <dgm:pt modelId="{11C37378-43E5-437D-98C3-B48989DB6DCE}" type="pres">
      <dgm:prSet presAssocID="{5372E9D3-C9A6-4613-BF7C-0113321BABA4}" presName="hierChild5" presStyleCnt="0"/>
      <dgm:spPr/>
    </dgm:pt>
    <dgm:pt modelId="{682DA906-DE65-46B9-A2B8-DD3F7E63799B}" type="pres">
      <dgm:prSet presAssocID="{6C21C703-A919-4CB0-BE81-EB75223D8DC7}" presName="Name48" presStyleLbl="parChTrans1D4" presStyleIdx="10" presStyleCnt="19"/>
      <dgm:spPr/>
    </dgm:pt>
    <dgm:pt modelId="{CD498563-E969-4084-B6D3-3B26EEEE72A9}" type="pres">
      <dgm:prSet presAssocID="{8B1EB216-8F43-406D-8D65-ABE150EFE04C}" presName="hierRoot2" presStyleCnt="0">
        <dgm:presLayoutVars>
          <dgm:hierBranch val="hang"/>
        </dgm:presLayoutVars>
      </dgm:prSet>
      <dgm:spPr/>
    </dgm:pt>
    <dgm:pt modelId="{F649C8F1-0BB9-4B56-94D0-282B39605BBD}" type="pres">
      <dgm:prSet presAssocID="{8B1EB216-8F43-406D-8D65-ABE150EFE04C}" presName="rootComposite" presStyleCnt="0"/>
      <dgm:spPr/>
    </dgm:pt>
    <dgm:pt modelId="{C32A6B3E-336A-4A04-8878-846C5F49836B}" type="pres">
      <dgm:prSet presAssocID="{8B1EB216-8F43-406D-8D65-ABE150EFE04C}" presName="rootText" presStyleLbl="node4" presStyleIdx="10" presStyleCnt="19" custScaleY="166098" custLinFactY="-100000" custLinFactNeighborX="-40943" custLinFactNeighborY="-125587">
        <dgm:presLayoutVars>
          <dgm:chPref val="3"/>
        </dgm:presLayoutVars>
      </dgm:prSet>
      <dgm:spPr/>
    </dgm:pt>
    <dgm:pt modelId="{6EAAEB50-EA67-4CD7-99FA-01526C4815CA}" type="pres">
      <dgm:prSet presAssocID="{8B1EB216-8F43-406D-8D65-ABE150EFE04C}" presName="rootConnector" presStyleLbl="node4" presStyleIdx="10" presStyleCnt="19"/>
      <dgm:spPr/>
    </dgm:pt>
    <dgm:pt modelId="{D568AEEB-CE4A-4D1C-8ABB-02A78B211D88}" type="pres">
      <dgm:prSet presAssocID="{8B1EB216-8F43-406D-8D65-ABE150EFE04C}" presName="hierChild4" presStyleCnt="0"/>
      <dgm:spPr/>
    </dgm:pt>
    <dgm:pt modelId="{B23F3095-030E-4F3E-9683-907F0D7C824C}" type="pres">
      <dgm:prSet presAssocID="{8B1EB216-8F43-406D-8D65-ABE150EFE04C}" presName="hierChild5" presStyleCnt="0"/>
      <dgm:spPr/>
    </dgm:pt>
    <dgm:pt modelId="{40360D4E-E780-4997-8F8E-760454F8E34B}" type="pres">
      <dgm:prSet presAssocID="{BE6C04E9-5FD2-49F6-BF28-130F0B3346D7}" presName="Name48" presStyleLbl="parChTrans1D4" presStyleIdx="11" presStyleCnt="19"/>
      <dgm:spPr/>
    </dgm:pt>
    <dgm:pt modelId="{1CF5498D-EC17-4563-B3B3-F025966D3D78}" type="pres">
      <dgm:prSet presAssocID="{9072F757-D2B7-4820-BD61-E450B9F5024A}" presName="hierRoot2" presStyleCnt="0">
        <dgm:presLayoutVars>
          <dgm:hierBranch val="hang"/>
        </dgm:presLayoutVars>
      </dgm:prSet>
      <dgm:spPr/>
    </dgm:pt>
    <dgm:pt modelId="{D703C121-085F-46CF-9C08-B73491ED0F62}" type="pres">
      <dgm:prSet presAssocID="{9072F757-D2B7-4820-BD61-E450B9F5024A}" presName="rootComposite" presStyleCnt="0"/>
      <dgm:spPr/>
    </dgm:pt>
    <dgm:pt modelId="{2DCAD2FB-61C4-4F32-9782-43F1C4834D46}" type="pres">
      <dgm:prSet presAssocID="{9072F757-D2B7-4820-BD61-E450B9F5024A}" presName="rootText" presStyleLbl="node4" presStyleIdx="11" presStyleCnt="19" custScaleY="175861" custLinFactY="-11337" custLinFactNeighborX="-31984" custLinFactNeighborY="-100000">
        <dgm:presLayoutVars>
          <dgm:chPref val="3"/>
        </dgm:presLayoutVars>
      </dgm:prSet>
      <dgm:spPr/>
    </dgm:pt>
    <dgm:pt modelId="{49614C2E-7957-4342-948C-D6110B97AA8D}" type="pres">
      <dgm:prSet presAssocID="{9072F757-D2B7-4820-BD61-E450B9F5024A}" presName="rootConnector" presStyleLbl="node4" presStyleIdx="11" presStyleCnt="19"/>
      <dgm:spPr/>
    </dgm:pt>
    <dgm:pt modelId="{2F47693A-FE73-47BE-B993-D434C3346766}" type="pres">
      <dgm:prSet presAssocID="{9072F757-D2B7-4820-BD61-E450B9F5024A}" presName="hierChild4" presStyleCnt="0"/>
      <dgm:spPr/>
    </dgm:pt>
    <dgm:pt modelId="{EB815781-C0E4-472C-A00B-B4F1A05ACE95}" type="pres">
      <dgm:prSet presAssocID="{9072F757-D2B7-4820-BD61-E450B9F5024A}" presName="hierChild5" presStyleCnt="0"/>
      <dgm:spPr/>
    </dgm:pt>
    <dgm:pt modelId="{57BB0845-5019-4C6C-9B85-780618F02A51}" type="pres">
      <dgm:prSet presAssocID="{13E4FEFB-A291-4A06-9C22-B07287C251CC}" presName="Name48" presStyleLbl="parChTrans1D4" presStyleIdx="12" presStyleCnt="19"/>
      <dgm:spPr/>
    </dgm:pt>
    <dgm:pt modelId="{2EF50305-8815-4199-AF7E-91F6ED2B4DF3}" type="pres">
      <dgm:prSet presAssocID="{F91B07A2-F190-45B0-9502-857DE0D26A0E}" presName="hierRoot2" presStyleCnt="0">
        <dgm:presLayoutVars>
          <dgm:hierBranch val="hang"/>
        </dgm:presLayoutVars>
      </dgm:prSet>
      <dgm:spPr/>
    </dgm:pt>
    <dgm:pt modelId="{8CAF6A53-C164-431B-AEB0-18996F8E90F0}" type="pres">
      <dgm:prSet presAssocID="{F91B07A2-F190-45B0-9502-857DE0D26A0E}" presName="rootComposite" presStyleCnt="0"/>
      <dgm:spPr/>
    </dgm:pt>
    <dgm:pt modelId="{DECD6D36-5012-4C87-AC44-210F427D4E9A}" type="pres">
      <dgm:prSet presAssocID="{F91B07A2-F190-45B0-9502-857DE0D26A0E}" presName="rootText" presStyleLbl="node4" presStyleIdx="12" presStyleCnt="19" custScaleY="165145" custLinFactY="-100000" custLinFactNeighborX="-40943" custLinFactNeighborY="-143598">
        <dgm:presLayoutVars>
          <dgm:chPref val="3"/>
        </dgm:presLayoutVars>
      </dgm:prSet>
      <dgm:spPr/>
    </dgm:pt>
    <dgm:pt modelId="{1BE168C0-F2E9-481A-AEAF-D6A5FB6B19EE}" type="pres">
      <dgm:prSet presAssocID="{F91B07A2-F190-45B0-9502-857DE0D26A0E}" presName="rootConnector" presStyleLbl="node4" presStyleIdx="12" presStyleCnt="19"/>
      <dgm:spPr/>
    </dgm:pt>
    <dgm:pt modelId="{0B93B866-7FAD-4AA8-9F8E-3270890011C5}" type="pres">
      <dgm:prSet presAssocID="{F91B07A2-F190-45B0-9502-857DE0D26A0E}" presName="hierChild4" presStyleCnt="0"/>
      <dgm:spPr/>
    </dgm:pt>
    <dgm:pt modelId="{C0F73BE5-7760-4D10-B896-7E300567659F}" type="pres">
      <dgm:prSet presAssocID="{F91B07A2-F190-45B0-9502-857DE0D26A0E}" presName="hierChild5" presStyleCnt="0"/>
      <dgm:spPr/>
    </dgm:pt>
    <dgm:pt modelId="{65AB895F-9E36-4F06-BD31-2AFA16B5A84F}" type="pres">
      <dgm:prSet presAssocID="{D9ADE64E-A1A9-43A0-95F9-5DAC81EA5188}" presName="Name48" presStyleLbl="parChTrans1D4" presStyleIdx="13" presStyleCnt="19"/>
      <dgm:spPr/>
    </dgm:pt>
    <dgm:pt modelId="{7116F627-7622-4A68-B13B-E57068A140B5}" type="pres">
      <dgm:prSet presAssocID="{45321936-C093-498D-A7C5-83AC0E6F39F2}" presName="hierRoot2" presStyleCnt="0">
        <dgm:presLayoutVars>
          <dgm:hierBranch val="hang"/>
        </dgm:presLayoutVars>
      </dgm:prSet>
      <dgm:spPr/>
    </dgm:pt>
    <dgm:pt modelId="{8E3D2E29-CFA9-4F69-95E5-D8F2F22D45EB}" type="pres">
      <dgm:prSet presAssocID="{45321936-C093-498D-A7C5-83AC0E6F39F2}" presName="rootComposite" presStyleCnt="0"/>
      <dgm:spPr/>
    </dgm:pt>
    <dgm:pt modelId="{6F935DD2-22CE-4053-9ADF-5EEC37514E7D}" type="pres">
      <dgm:prSet presAssocID="{45321936-C093-498D-A7C5-83AC0E6F39F2}" presName="rootText" presStyleLbl="node4" presStyleIdx="13" presStyleCnt="19" custScaleY="166444" custLinFactY="-23940" custLinFactNeighborX="-31416" custLinFactNeighborY="-100000">
        <dgm:presLayoutVars>
          <dgm:chPref val="3"/>
        </dgm:presLayoutVars>
      </dgm:prSet>
      <dgm:spPr/>
    </dgm:pt>
    <dgm:pt modelId="{1D742AEF-88FF-408E-A553-35D7D92956EC}" type="pres">
      <dgm:prSet presAssocID="{45321936-C093-498D-A7C5-83AC0E6F39F2}" presName="rootConnector" presStyleLbl="node4" presStyleIdx="13" presStyleCnt="19"/>
      <dgm:spPr/>
    </dgm:pt>
    <dgm:pt modelId="{AD7D0188-9839-449B-AEBC-9CA14B9BF36A}" type="pres">
      <dgm:prSet presAssocID="{45321936-C093-498D-A7C5-83AC0E6F39F2}" presName="hierChild4" presStyleCnt="0"/>
      <dgm:spPr/>
    </dgm:pt>
    <dgm:pt modelId="{4D36795B-C7EF-4FCB-9E5C-CD69741D931F}" type="pres">
      <dgm:prSet presAssocID="{45321936-C093-498D-A7C5-83AC0E6F39F2}" presName="hierChild5" presStyleCnt="0"/>
      <dgm:spPr/>
    </dgm:pt>
    <dgm:pt modelId="{72F3F556-29B5-48A6-A108-C17483C0C8ED}" type="pres">
      <dgm:prSet presAssocID="{3EF8DF65-5064-494A-82E4-B61170DB7D0E}" presName="hierChild5" presStyleCnt="0"/>
      <dgm:spPr/>
    </dgm:pt>
    <dgm:pt modelId="{F37E7934-7849-4AB4-9AC5-3BF87CF65AA4}" type="pres">
      <dgm:prSet presAssocID="{859FA009-C44D-425F-891A-D1FA4606EB31}" presName="hierChild5" presStyleCnt="0"/>
      <dgm:spPr/>
    </dgm:pt>
    <dgm:pt modelId="{9E3819A6-F105-49BA-85CB-B498D51C1BFE}" type="pres">
      <dgm:prSet presAssocID="{83798EB3-6466-445C-B053-8919B6540B5B}" presName="Name37" presStyleLbl="parChTrans1D3" presStyleIdx="11" presStyleCnt="19"/>
      <dgm:spPr/>
    </dgm:pt>
    <dgm:pt modelId="{CCDB1848-6D99-43DE-ACDB-F872C3DE8226}" type="pres">
      <dgm:prSet presAssocID="{DEF8BFF2-50D5-49C6-A39D-3513192117CA}" presName="hierRoot2" presStyleCnt="0">
        <dgm:presLayoutVars>
          <dgm:hierBranch val="init"/>
        </dgm:presLayoutVars>
      </dgm:prSet>
      <dgm:spPr/>
    </dgm:pt>
    <dgm:pt modelId="{54DADE48-A2B6-4FD2-A2D8-A217AF35DC3A}" type="pres">
      <dgm:prSet presAssocID="{DEF8BFF2-50D5-49C6-A39D-3513192117CA}" presName="rootComposite" presStyleCnt="0"/>
      <dgm:spPr/>
    </dgm:pt>
    <dgm:pt modelId="{73BC3F3B-C0CE-4849-895B-C508FB0A3AE3}" type="pres">
      <dgm:prSet presAssocID="{DEF8BFF2-50D5-49C6-A39D-3513192117CA}" presName="rootText" presStyleLbl="node3" presStyleIdx="11" presStyleCnt="18" custLinFactY="-834" custLinFactNeighborX="-31416" custLinFactNeighborY="-100000">
        <dgm:presLayoutVars>
          <dgm:chPref val="3"/>
        </dgm:presLayoutVars>
      </dgm:prSet>
      <dgm:spPr/>
    </dgm:pt>
    <dgm:pt modelId="{927BC245-4AF0-441D-B6D2-BFA463D35AF2}" type="pres">
      <dgm:prSet presAssocID="{DEF8BFF2-50D5-49C6-A39D-3513192117CA}" presName="rootConnector" presStyleLbl="node3" presStyleIdx="11" presStyleCnt="18"/>
      <dgm:spPr/>
    </dgm:pt>
    <dgm:pt modelId="{16C7548F-07B7-4B5F-B74E-0F099670C02E}" type="pres">
      <dgm:prSet presAssocID="{DEF8BFF2-50D5-49C6-A39D-3513192117CA}" presName="hierChild4" presStyleCnt="0"/>
      <dgm:spPr/>
    </dgm:pt>
    <dgm:pt modelId="{F42DB3C4-EFA9-4F8B-A7B5-1BF9668135D0}" type="pres">
      <dgm:prSet presAssocID="{DEF8BFF2-50D5-49C6-A39D-3513192117CA}" presName="hierChild5" presStyleCnt="0"/>
      <dgm:spPr/>
    </dgm:pt>
    <dgm:pt modelId="{F0E12265-D0D0-4DAC-810B-28836E387A23}" type="pres">
      <dgm:prSet presAssocID="{EC1EA47B-F8D4-4893-8D3E-D1CA8BFFA24D}" presName="Name37" presStyleLbl="parChTrans1D3" presStyleIdx="12" presStyleCnt="19"/>
      <dgm:spPr/>
    </dgm:pt>
    <dgm:pt modelId="{1672437A-F7D9-44C8-A194-B70654015399}" type="pres">
      <dgm:prSet presAssocID="{923EDD10-B5E2-4D3E-A736-D27C852AD5E3}" presName="hierRoot2" presStyleCnt="0">
        <dgm:presLayoutVars>
          <dgm:hierBranch val="init"/>
        </dgm:presLayoutVars>
      </dgm:prSet>
      <dgm:spPr/>
    </dgm:pt>
    <dgm:pt modelId="{D0910545-1FEE-4E13-B797-B86C539B513F}" type="pres">
      <dgm:prSet presAssocID="{923EDD10-B5E2-4D3E-A736-D27C852AD5E3}" presName="rootComposite" presStyleCnt="0"/>
      <dgm:spPr/>
    </dgm:pt>
    <dgm:pt modelId="{7AE9026B-B120-4C67-BD2A-151D8EA2B24D}" type="pres">
      <dgm:prSet presAssocID="{923EDD10-B5E2-4D3E-A736-D27C852AD5E3}" presName="rootText" presStyleLbl="node3" presStyleIdx="12" presStyleCnt="18" custLinFactY="-834" custLinFactNeighborX="-31416" custLinFactNeighborY="-100000">
        <dgm:presLayoutVars>
          <dgm:chPref val="3"/>
        </dgm:presLayoutVars>
      </dgm:prSet>
      <dgm:spPr/>
    </dgm:pt>
    <dgm:pt modelId="{D55CBE3F-83B7-4F9E-802A-1EF5AD785763}" type="pres">
      <dgm:prSet presAssocID="{923EDD10-B5E2-4D3E-A736-D27C852AD5E3}" presName="rootConnector" presStyleLbl="node3" presStyleIdx="12" presStyleCnt="18"/>
      <dgm:spPr/>
    </dgm:pt>
    <dgm:pt modelId="{A61CA1BA-9BA0-4385-A809-2B2A43D8A3FC}" type="pres">
      <dgm:prSet presAssocID="{923EDD10-B5E2-4D3E-A736-D27C852AD5E3}" presName="hierChild4" presStyleCnt="0"/>
      <dgm:spPr/>
    </dgm:pt>
    <dgm:pt modelId="{24D467E3-083E-41C2-A979-BBDC0DCFD86C}" type="pres">
      <dgm:prSet presAssocID="{E9FD5017-D001-4C79-A79F-42F7715D5FD5}" presName="Name37" presStyleLbl="parChTrans1D4" presStyleIdx="14" presStyleCnt="19"/>
      <dgm:spPr/>
    </dgm:pt>
    <dgm:pt modelId="{B582183C-ED67-4D1F-8EAC-F12ED483D5B5}" type="pres">
      <dgm:prSet presAssocID="{E6974F5B-F6AB-4257-B292-40C4F5E2EAE7}" presName="hierRoot2" presStyleCnt="0">
        <dgm:presLayoutVars>
          <dgm:hierBranch val="init"/>
        </dgm:presLayoutVars>
      </dgm:prSet>
      <dgm:spPr/>
    </dgm:pt>
    <dgm:pt modelId="{C332396C-D189-4877-A685-D645291661B9}" type="pres">
      <dgm:prSet presAssocID="{E6974F5B-F6AB-4257-B292-40C4F5E2EAE7}" presName="rootComposite" presStyleCnt="0"/>
      <dgm:spPr/>
    </dgm:pt>
    <dgm:pt modelId="{4C95C1A6-9555-4506-8B52-F9A841D7D44C}" type="pres">
      <dgm:prSet presAssocID="{E6974F5B-F6AB-4257-B292-40C4F5E2EAE7}" presName="rootText" presStyleLbl="node4" presStyleIdx="14" presStyleCnt="19" custScaleY="72937" custLinFactY="-834" custLinFactNeighborX="-31416" custLinFactNeighborY="-100000">
        <dgm:presLayoutVars>
          <dgm:chPref val="3"/>
        </dgm:presLayoutVars>
      </dgm:prSet>
      <dgm:spPr/>
    </dgm:pt>
    <dgm:pt modelId="{E71D340A-E160-40CB-BB0F-74272D66A01A}" type="pres">
      <dgm:prSet presAssocID="{E6974F5B-F6AB-4257-B292-40C4F5E2EAE7}" presName="rootConnector" presStyleLbl="node4" presStyleIdx="14" presStyleCnt="19"/>
      <dgm:spPr/>
    </dgm:pt>
    <dgm:pt modelId="{BA3606CB-2896-4451-A2C6-8009A202CBA5}" type="pres">
      <dgm:prSet presAssocID="{E6974F5B-F6AB-4257-B292-40C4F5E2EAE7}" presName="hierChild4" presStyleCnt="0"/>
      <dgm:spPr/>
    </dgm:pt>
    <dgm:pt modelId="{18E18EA1-1001-45B5-8CAD-EAB14C2538C2}" type="pres">
      <dgm:prSet presAssocID="{E6974F5B-F6AB-4257-B292-40C4F5E2EAE7}" presName="hierChild5" presStyleCnt="0"/>
      <dgm:spPr/>
    </dgm:pt>
    <dgm:pt modelId="{4F1467D4-223B-443C-B0DF-2D0298C0C10D}" type="pres">
      <dgm:prSet presAssocID="{25A0D3BD-4423-4460-A401-E8138A7335C4}" presName="Name37" presStyleLbl="parChTrans1D4" presStyleIdx="15" presStyleCnt="19"/>
      <dgm:spPr/>
    </dgm:pt>
    <dgm:pt modelId="{C9806FE4-DE3D-456B-BE77-193FE5910C20}" type="pres">
      <dgm:prSet presAssocID="{1E521640-35E8-4589-B0A8-22E0AD405747}" presName="hierRoot2" presStyleCnt="0">
        <dgm:presLayoutVars>
          <dgm:hierBranch val="init"/>
        </dgm:presLayoutVars>
      </dgm:prSet>
      <dgm:spPr/>
    </dgm:pt>
    <dgm:pt modelId="{DBE28F8C-B3D9-41E1-B8C1-8E698646811F}" type="pres">
      <dgm:prSet presAssocID="{1E521640-35E8-4589-B0A8-22E0AD405747}" presName="rootComposite" presStyleCnt="0"/>
      <dgm:spPr/>
    </dgm:pt>
    <dgm:pt modelId="{E0D14E22-6093-481F-813C-C9BD4D73B718}" type="pres">
      <dgm:prSet presAssocID="{1E521640-35E8-4589-B0A8-22E0AD405747}" presName="rootText" presStyleLbl="node4" presStyleIdx="15" presStyleCnt="19" custScaleY="196253" custLinFactY="-20090" custLinFactNeighborX="-30366" custLinFactNeighborY="-100000">
        <dgm:presLayoutVars>
          <dgm:chPref val="3"/>
        </dgm:presLayoutVars>
      </dgm:prSet>
      <dgm:spPr/>
    </dgm:pt>
    <dgm:pt modelId="{46628DF9-F2E3-40C1-B001-64728FDC605B}" type="pres">
      <dgm:prSet presAssocID="{1E521640-35E8-4589-B0A8-22E0AD405747}" presName="rootConnector" presStyleLbl="node4" presStyleIdx="15" presStyleCnt="19"/>
      <dgm:spPr/>
    </dgm:pt>
    <dgm:pt modelId="{577E3AE8-81B2-4875-850A-55853E9CDF05}" type="pres">
      <dgm:prSet presAssocID="{1E521640-35E8-4589-B0A8-22E0AD405747}" presName="hierChild4" presStyleCnt="0"/>
      <dgm:spPr/>
    </dgm:pt>
    <dgm:pt modelId="{7DAC40EF-D307-41B4-96BE-511E9260883A}" type="pres">
      <dgm:prSet presAssocID="{1E521640-35E8-4589-B0A8-22E0AD405747}" presName="hierChild5" presStyleCnt="0"/>
      <dgm:spPr/>
    </dgm:pt>
    <dgm:pt modelId="{4CAF520E-24A8-405C-966F-4C27115633E2}" type="pres">
      <dgm:prSet presAssocID="{923EDD10-B5E2-4D3E-A736-D27C852AD5E3}" presName="hierChild5" presStyleCnt="0"/>
      <dgm:spPr/>
    </dgm:pt>
    <dgm:pt modelId="{86EB1DC5-3BED-4786-A2BC-891513889D06}" type="pres">
      <dgm:prSet presAssocID="{B06CBF24-521E-4142-B6F0-0E23B23905AD}" presName="Name37" presStyleLbl="parChTrans1D3" presStyleIdx="13" presStyleCnt="19"/>
      <dgm:spPr/>
    </dgm:pt>
    <dgm:pt modelId="{FD84AF71-7E3D-4142-9954-B81F008EBE11}" type="pres">
      <dgm:prSet presAssocID="{52EB8004-C669-4933-9A8A-0993EDBB7894}" presName="hierRoot2" presStyleCnt="0">
        <dgm:presLayoutVars>
          <dgm:hierBranch val="init"/>
        </dgm:presLayoutVars>
      </dgm:prSet>
      <dgm:spPr/>
    </dgm:pt>
    <dgm:pt modelId="{E6EF6ADB-600E-4ECF-8F5C-C642BBFFE020}" type="pres">
      <dgm:prSet presAssocID="{52EB8004-C669-4933-9A8A-0993EDBB7894}" presName="rootComposite" presStyleCnt="0"/>
      <dgm:spPr/>
    </dgm:pt>
    <dgm:pt modelId="{5C60EB56-FD46-4C34-9ACC-3CDD5C4F4D05}" type="pres">
      <dgm:prSet presAssocID="{52EB8004-C669-4933-9A8A-0993EDBB7894}" presName="rootText" presStyleLbl="node3" presStyleIdx="13" presStyleCnt="18" custLinFactY="-834" custLinFactNeighborX="-31416" custLinFactNeighborY="-100000">
        <dgm:presLayoutVars>
          <dgm:chPref val="3"/>
        </dgm:presLayoutVars>
      </dgm:prSet>
      <dgm:spPr/>
    </dgm:pt>
    <dgm:pt modelId="{E5716794-FC69-4758-8E37-84461F09BB33}" type="pres">
      <dgm:prSet presAssocID="{52EB8004-C669-4933-9A8A-0993EDBB7894}" presName="rootConnector" presStyleLbl="node3" presStyleIdx="13" presStyleCnt="18"/>
      <dgm:spPr/>
    </dgm:pt>
    <dgm:pt modelId="{4D4B56C1-237A-4C68-ABB0-C3E2A94FA9DC}" type="pres">
      <dgm:prSet presAssocID="{52EB8004-C669-4933-9A8A-0993EDBB7894}" presName="hierChild4" presStyleCnt="0"/>
      <dgm:spPr/>
    </dgm:pt>
    <dgm:pt modelId="{88142D5C-9399-42A5-96B7-17A2381B7D67}" type="pres">
      <dgm:prSet presAssocID="{4711107E-2028-4EB6-9436-082EAF9293B3}" presName="Name37" presStyleLbl="parChTrans1D4" presStyleIdx="16" presStyleCnt="19"/>
      <dgm:spPr/>
    </dgm:pt>
    <dgm:pt modelId="{5E3D6151-B743-433E-AB5B-8F28F523E3D2}" type="pres">
      <dgm:prSet presAssocID="{E6AAA1F1-FE55-41F8-AF82-785D1FA44A61}" presName="hierRoot2" presStyleCnt="0">
        <dgm:presLayoutVars>
          <dgm:hierBranch val="init"/>
        </dgm:presLayoutVars>
      </dgm:prSet>
      <dgm:spPr/>
    </dgm:pt>
    <dgm:pt modelId="{E6F34E21-2DC2-43DF-8CF9-26FAA5C0BF4F}" type="pres">
      <dgm:prSet presAssocID="{E6AAA1F1-FE55-41F8-AF82-785D1FA44A61}" presName="rootComposite" presStyleCnt="0"/>
      <dgm:spPr/>
    </dgm:pt>
    <dgm:pt modelId="{D8C6A3C2-BCBF-4BB5-899A-95E69F6D494A}" type="pres">
      <dgm:prSet presAssocID="{E6AAA1F1-FE55-41F8-AF82-785D1FA44A61}" presName="rootText" presStyleLbl="node4" presStyleIdx="16" presStyleCnt="19" custScaleY="128182" custLinFactY="-834" custLinFactNeighborX="-31416" custLinFactNeighborY="-100000">
        <dgm:presLayoutVars>
          <dgm:chPref val="3"/>
        </dgm:presLayoutVars>
      </dgm:prSet>
      <dgm:spPr/>
    </dgm:pt>
    <dgm:pt modelId="{DCBDA106-4D8C-4113-B7AB-3DB90DD9039C}" type="pres">
      <dgm:prSet presAssocID="{E6AAA1F1-FE55-41F8-AF82-785D1FA44A61}" presName="rootConnector" presStyleLbl="node4" presStyleIdx="16" presStyleCnt="19"/>
      <dgm:spPr/>
    </dgm:pt>
    <dgm:pt modelId="{682355BC-4074-4D7D-8CC7-7F36184480AA}" type="pres">
      <dgm:prSet presAssocID="{E6AAA1F1-FE55-41F8-AF82-785D1FA44A61}" presName="hierChild4" presStyleCnt="0"/>
      <dgm:spPr/>
    </dgm:pt>
    <dgm:pt modelId="{F99BA6AC-7573-4335-A82C-EAF0FAE0A829}" type="pres">
      <dgm:prSet presAssocID="{E6AAA1F1-FE55-41F8-AF82-785D1FA44A61}" presName="hierChild5" presStyleCnt="0"/>
      <dgm:spPr/>
    </dgm:pt>
    <dgm:pt modelId="{6AEF0DA0-B5AB-4094-AA19-AB9FEC29F4AF}" type="pres">
      <dgm:prSet presAssocID="{52EB8004-C669-4933-9A8A-0993EDBB7894}" presName="hierChild5" presStyleCnt="0"/>
      <dgm:spPr/>
    </dgm:pt>
    <dgm:pt modelId="{11D8E603-B922-4AAB-8818-4FDD5CE51689}" type="pres">
      <dgm:prSet presAssocID="{B3E76C4D-B069-47C1-81FB-FAB1480D805A}" presName="hierChild5" presStyleCnt="0"/>
      <dgm:spPr/>
    </dgm:pt>
    <dgm:pt modelId="{B1A44087-CC93-4D3A-ACE4-BECB0C58A9B7}" type="pres">
      <dgm:prSet presAssocID="{4A630B3A-AED5-4E66-8683-C4CC1D6B6FE4}" presName="Name37" presStyleLbl="parChTrans1D2" presStyleIdx="5" presStyleCnt="10"/>
      <dgm:spPr/>
    </dgm:pt>
    <dgm:pt modelId="{67A9A5A1-0910-4F47-B979-672A5413E572}" type="pres">
      <dgm:prSet presAssocID="{BC9F0F63-04B8-45A5-8A27-444021D860CF}" presName="hierRoot2" presStyleCnt="0">
        <dgm:presLayoutVars>
          <dgm:hierBranch val="hang"/>
        </dgm:presLayoutVars>
      </dgm:prSet>
      <dgm:spPr/>
    </dgm:pt>
    <dgm:pt modelId="{2C6B55CA-D2B2-4983-B332-31023631B1F0}" type="pres">
      <dgm:prSet presAssocID="{BC9F0F63-04B8-45A5-8A27-444021D860CF}" presName="rootComposite" presStyleCnt="0"/>
      <dgm:spPr/>
    </dgm:pt>
    <dgm:pt modelId="{689BD2FD-05EF-4D7F-AB11-57F24EAB9807}" type="pres">
      <dgm:prSet presAssocID="{BC9F0F63-04B8-45A5-8A27-444021D860CF}" presName="rootText" presStyleLbl="node2" presStyleIdx="5" presStyleCnt="6" custLinFactY="-834" custLinFactNeighborX="-31416" custLinFactNeighborY="-100000">
        <dgm:presLayoutVars>
          <dgm:chPref val="3"/>
        </dgm:presLayoutVars>
      </dgm:prSet>
      <dgm:spPr/>
    </dgm:pt>
    <dgm:pt modelId="{F694EB0D-9B80-4167-BB16-A56828C3E1EE}" type="pres">
      <dgm:prSet presAssocID="{BC9F0F63-04B8-45A5-8A27-444021D860CF}" presName="rootConnector" presStyleLbl="node2" presStyleIdx="5" presStyleCnt="6"/>
      <dgm:spPr/>
    </dgm:pt>
    <dgm:pt modelId="{11F0CF0C-18CE-4B20-87D9-789A36CD62D0}" type="pres">
      <dgm:prSet presAssocID="{BC9F0F63-04B8-45A5-8A27-444021D860CF}" presName="hierChild4" presStyleCnt="0"/>
      <dgm:spPr/>
    </dgm:pt>
    <dgm:pt modelId="{A6AAB633-2653-40D7-9671-DCB9B4C5A31C}" type="pres">
      <dgm:prSet presAssocID="{62ED2EAA-5DF2-448F-AABA-928C476111B8}" presName="Name48" presStyleLbl="parChTrans1D3" presStyleIdx="14" presStyleCnt="19"/>
      <dgm:spPr/>
    </dgm:pt>
    <dgm:pt modelId="{D61AC0C8-E308-482D-B15B-B4C8C3D45551}" type="pres">
      <dgm:prSet presAssocID="{8ED865D6-BC08-4C79-9EDB-23D8DF0F04DE}" presName="hierRoot2" presStyleCnt="0">
        <dgm:presLayoutVars>
          <dgm:hierBranch val="init"/>
        </dgm:presLayoutVars>
      </dgm:prSet>
      <dgm:spPr/>
    </dgm:pt>
    <dgm:pt modelId="{DBE75919-B9D6-4EA9-A06C-A3706EC63918}" type="pres">
      <dgm:prSet presAssocID="{8ED865D6-BC08-4C79-9EDB-23D8DF0F04DE}" presName="rootComposite" presStyleCnt="0"/>
      <dgm:spPr/>
    </dgm:pt>
    <dgm:pt modelId="{3AC0211C-18E7-47DD-875E-0DBCF2EE88D3}" type="pres">
      <dgm:prSet presAssocID="{8ED865D6-BC08-4C79-9EDB-23D8DF0F04DE}" presName="rootText" presStyleLbl="node3" presStyleIdx="14" presStyleCnt="18" custScaleY="87082" custLinFactX="13320" custLinFactY="-12502" custLinFactNeighborX="100000" custLinFactNeighborY="-100000">
        <dgm:presLayoutVars>
          <dgm:chPref val="3"/>
        </dgm:presLayoutVars>
      </dgm:prSet>
      <dgm:spPr/>
    </dgm:pt>
    <dgm:pt modelId="{62C6DBDB-7E8A-417C-A7FA-22A434B576F2}" type="pres">
      <dgm:prSet presAssocID="{8ED865D6-BC08-4C79-9EDB-23D8DF0F04DE}" presName="rootConnector" presStyleLbl="node3" presStyleIdx="14" presStyleCnt="18"/>
      <dgm:spPr/>
    </dgm:pt>
    <dgm:pt modelId="{BC8FBCD4-F53B-47B0-BA1E-71116697DC9A}" type="pres">
      <dgm:prSet presAssocID="{8ED865D6-BC08-4C79-9EDB-23D8DF0F04DE}" presName="hierChild4" presStyleCnt="0"/>
      <dgm:spPr/>
    </dgm:pt>
    <dgm:pt modelId="{EE42B726-60CB-431C-8B7B-D398ADE2C8A8}" type="pres">
      <dgm:prSet presAssocID="{8ED865D6-BC08-4C79-9EDB-23D8DF0F04DE}" presName="hierChild5" presStyleCnt="0"/>
      <dgm:spPr/>
    </dgm:pt>
    <dgm:pt modelId="{0794B434-10D1-4D5D-A904-EC3A0460F6B0}" type="pres">
      <dgm:prSet presAssocID="{A7AD7E4E-E5CC-4221-A23F-CD57FF9CF3C4}" presName="Name48" presStyleLbl="parChTrans1D3" presStyleIdx="15" presStyleCnt="19"/>
      <dgm:spPr/>
    </dgm:pt>
    <dgm:pt modelId="{90F7BF06-1BF0-4116-857D-026E4C3285E5}" type="pres">
      <dgm:prSet presAssocID="{25E2730B-20C1-472D-B342-155F7651D333}" presName="hierRoot2" presStyleCnt="0">
        <dgm:presLayoutVars>
          <dgm:hierBranch val="init"/>
        </dgm:presLayoutVars>
      </dgm:prSet>
      <dgm:spPr/>
    </dgm:pt>
    <dgm:pt modelId="{BBEE0427-6EBE-429D-9D6A-A359C4B01235}" type="pres">
      <dgm:prSet presAssocID="{25E2730B-20C1-472D-B342-155F7651D333}" presName="rootComposite" presStyleCnt="0"/>
      <dgm:spPr/>
    </dgm:pt>
    <dgm:pt modelId="{8895367E-EC42-4431-B9B3-B0936AB71A32}" type="pres">
      <dgm:prSet presAssocID="{25E2730B-20C1-472D-B342-155F7651D333}" presName="rootText" presStyleLbl="node3" presStyleIdx="15" presStyleCnt="18" custScaleY="83308" custLinFactX="-57836" custLinFactNeighborX="-100000" custLinFactNeighborY="-67574">
        <dgm:presLayoutVars>
          <dgm:chPref val="3"/>
        </dgm:presLayoutVars>
      </dgm:prSet>
      <dgm:spPr/>
    </dgm:pt>
    <dgm:pt modelId="{4D748661-BFE8-4DD0-A010-AFA75EDB2F85}" type="pres">
      <dgm:prSet presAssocID="{25E2730B-20C1-472D-B342-155F7651D333}" presName="rootConnector" presStyleLbl="node3" presStyleIdx="15" presStyleCnt="18"/>
      <dgm:spPr/>
    </dgm:pt>
    <dgm:pt modelId="{9D0F0499-BBD9-4C4F-9E6A-147E150E94CF}" type="pres">
      <dgm:prSet presAssocID="{25E2730B-20C1-472D-B342-155F7651D333}" presName="hierChild4" presStyleCnt="0"/>
      <dgm:spPr/>
    </dgm:pt>
    <dgm:pt modelId="{6CBFEC7D-5E87-4CCE-8C08-93E0146CFEAD}" type="pres">
      <dgm:prSet presAssocID="{25E2730B-20C1-472D-B342-155F7651D333}" presName="hierChild5" presStyleCnt="0"/>
      <dgm:spPr/>
    </dgm:pt>
    <dgm:pt modelId="{A8D5567F-37AA-48AC-A9AE-07456A8BBE8A}" type="pres">
      <dgm:prSet presAssocID="{2CD47C2B-4403-4488-B6D6-BF6C11C5DADD}" presName="Name48" presStyleLbl="parChTrans1D3" presStyleIdx="16" presStyleCnt="19"/>
      <dgm:spPr/>
    </dgm:pt>
    <dgm:pt modelId="{2D3D157F-DC76-4C57-9860-C315DA97A497}" type="pres">
      <dgm:prSet presAssocID="{7D19045F-0F1F-4861-9B9D-B5EBB88F2008}" presName="hierRoot2" presStyleCnt="0">
        <dgm:presLayoutVars>
          <dgm:hierBranch val="l"/>
        </dgm:presLayoutVars>
      </dgm:prSet>
      <dgm:spPr/>
    </dgm:pt>
    <dgm:pt modelId="{263AD596-73E2-48E0-8E22-84A2D215846F}" type="pres">
      <dgm:prSet presAssocID="{7D19045F-0F1F-4861-9B9D-B5EBB88F2008}" presName="rootComposite" presStyleCnt="0"/>
      <dgm:spPr/>
    </dgm:pt>
    <dgm:pt modelId="{80D640D8-CB49-48FC-80CD-665B64BA31C3}" type="pres">
      <dgm:prSet presAssocID="{7D19045F-0F1F-4861-9B9D-B5EBB88F2008}" presName="rootText" presStyleLbl="node3" presStyleIdx="16" presStyleCnt="18" custLinFactNeighborX="-35640" custLinFactNeighborY="-88262">
        <dgm:presLayoutVars>
          <dgm:chPref val="3"/>
        </dgm:presLayoutVars>
      </dgm:prSet>
      <dgm:spPr/>
    </dgm:pt>
    <dgm:pt modelId="{D470452D-A4E1-4DE6-BB5F-19817C9FE903}" type="pres">
      <dgm:prSet presAssocID="{7D19045F-0F1F-4861-9B9D-B5EBB88F2008}" presName="rootConnector" presStyleLbl="node3" presStyleIdx="16" presStyleCnt="18"/>
      <dgm:spPr/>
    </dgm:pt>
    <dgm:pt modelId="{2DDA865C-BF75-4DE8-91EF-593832197CD0}" type="pres">
      <dgm:prSet presAssocID="{7D19045F-0F1F-4861-9B9D-B5EBB88F2008}" presName="hierChild4" presStyleCnt="0"/>
      <dgm:spPr/>
    </dgm:pt>
    <dgm:pt modelId="{C572D9BA-E797-44E8-AC48-5DFE4F1390F4}" type="pres">
      <dgm:prSet presAssocID="{69356326-A7C5-401D-B8CE-56CE0B4F5D8A}" presName="Name50" presStyleLbl="parChTrans1D4" presStyleIdx="17" presStyleCnt="19"/>
      <dgm:spPr/>
    </dgm:pt>
    <dgm:pt modelId="{397E7CF2-8FAD-4CB2-935E-66BCDA24354C}" type="pres">
      <dgm:prSet presAssocID="{88B81029-88B3-41DE-82FF-93E54799F4E6}" presName="hierRoot2" presStyleCnt="0">
        <dgm:presLayoutVars>
          <dgm:hierBranch val="l"/>
        </dgm:presLayoutVars>
      </dgm:prSet>
      <dgm:spPr/>
    </dgm:pt>
    <dgm:pt modelId="{94F28449-AA1D-4DFF-97F5-06D8DCC427B5}" type="pres">
      <dgm:prSet presAssocID="{88B81029-88B3-41DE-82FF-93E54799F4E6}" presName="rootComposite" presStyleCnt="0"/>
      <dgm:spPr/>
    </dgm:pt>
    <dgm:pt modelId="{90832795-43E3-4EA1-8517-E34E58D07671}" type="pres">
      <dgm:prSet presAssocID="{88B81029-88B3-41DE-82FF-93E54799F4E6}" presName="rootText" presStyleLbl="node4" presStyleIdx="17" presStyleCnt="19" custScaleY="164956" custLinFactNeighborX="-33133" custLinFactNeighborY="-61033">
        <dgm:presLayoutVars>
          <dgm:chPref val="3"/>
        </dgm:presLayoutVars>
      </dgm:prSet>
      <dgm:spPr/>
    </dgm:pt>
    <dgm:pt modelId="{99F98DF5-62D2-4A6A-A122-D6E1DEE82FB3}" type="pres">
      <dgm:prSet presAssocID="{88B81029-88B3-41DE-82FF-93E54799F4E6}" presName="rootConnector" presStyleLbl="node4" presStyleIdx="17" presStyleCnt="19"/>
      <dgm:spPr/>
    </dgm:pt>
    <dgm:pt modelId="{AFC366CC-09AA-4ED3-BA83-1DDDFA8E44F5}" type="pres">
      <dgm:prSet presAssocID="{88B81029-88B3-41DE-82FF-93E54799F4E6}" presName="hierChild4" presStyleCnt="0"/>
      <dgm:spPr/>
    </dgm:pt>
    <dgm:pt modelId="{F73D24DD-3CDE-439D-B8C9-C3539E3EF96C}" type="pres">
      <dgm:prSet presAssocID="{88B81029-88B3-41DE-82FF-93E54799F4E6}" presName="hierChild5" presStyleCnt="0"/>
      <dgm:spPr/>
    </dgm:pt>
    <dgm:pt modelId="{A64EB885-BEE8-40D3-A3AA-75BFB2A3022D}" type="pres">
      <dgm:prSet presAssocID="{7D19045F-0F1F-4861-9B9D-B5EBB88F2008}" presName="hierChild5" presStyleCnt="0"/>
      <dgm:spPr/>
    </dgm:pt>
    <dgm:pt modelId="{3CC8DE4E-C570-477D-9AF1-E82F331852A9}" type="pres">
      <dgm:prSet presAssocID="{C6D7CE7B-7CF6-46D3-AF27-5A188591A2BA}" presName="Name48" presStyleLbl="parChTrans1D3" presStyleIdx="17" presStyleCnt="19"/>
      <dgm:spPr/>
    </dgm:pt>
    <dgm:pt modelId="{93D5568D-7B96-41E9-8F1B-A225EE220429}" type="pres">
      <dgm:prSet presAssocID="{7F4816E4-CCDB-4DAB-9068-E50FA31846B5}" presName="hierRoot2" presStyleCnt="0">
        <dgm:presLayoutVars>
          <dgm:hierBranch val="r"/>
        </dgm:presLayoutVars>
      </dgm:prSet>
      <dgm:spPr/>
    </dgm:pt>
    <dgm:pt modelId="{69A97E01-9B08-4D95-8DE0-07A2BA14179E}" type="pres">
      <dgm:prSet presAssocID="{7F4816E4-CCDB-4DAB-9068-E50FA31846B5}" presName="rootComposite" presStyleCnt="0"/>
      <dgm:spPr/>
    </dgm:pt>
    <dgm:pt modelId="{D925ACA5-2674-4BDA-BB1F-BB9C3542DC30}" type="pres">
      <dgm:prSet presAssocID="{7F4816E4-CCDB-4DAB-9068-E50FA31846B5}" presName="rootText" presStyleLbl="node3" presStyleIdx="17" presStyleCnt="18" custScaleY="100603" custLinFactY="-834" custLinFactNeighborX="-31416" custLinFactNeighborY="-100000">
        <dgm:presLayoutVars>
          <dgm:chPref val="3"/>
        </dgm:presLayoutVars>
      </dgm:prSet>
      <dgm:spPr/>
    </dgm:pt>
    <dgm:pt modelId="{78D75573-FDDA-4413-A43B-99E4C229BCDF}" type="pres">
      <dgm:prSet presAssocID="{7F4816E4-CCDB-4DAB-9068-E50FA31846B5}" presName="rootConnector" presStyleLbl="node3" presStyleIdx="17" presStyleCnt="18"/>
      <dgm:spPr/>
    </dgm:pt>
    <dgm:pt modelId="{44A8BC19-AA7C-421A-B6F0-60C1461F9CD0}" type="pres">
      <dgm:prSet presAssocID="{7F4816E4-CCDB-4DAB-9068-E50FA31846B5}" presName="hierChild4" presStyleCnt="0"/>
      <dgm:spPr/>
    </dgm:pt>
    <dgm:pt modelId="{B81EA192-7F1F-4EDF-BB40-5A4293ED9F79}" type="pres">
      <dgm:prSet presAssocID="{C569FA56-EA72-45D6-BFC5-8CACB1126BC8}" presName="Name50" presStyleLbl="parChTrans1D4" presStyleIdx="18" presStyleCnt="19"/>
      <dgm:spPr/>
    </dgm:pt>
    <dgm:pt modelId="{981A64AA-3F11-436C-BE54-BF24C9D460D1}" type="pres">
      <dgm:prSet presAssocID="{030BFB03-AA18-4318-B2B5-A8C4767F877C}" presName="hierRoot2" presStyleCnt="0">
        <dgm:presLayoutVars>
          <dgm:hierBranch val="r"/>
        </dgm:presLayoutVars>
      </dgm:prSet>
      <dgm:spPr/>
    </dgm:pt>
    <dgm:pt modelId="{B02D66FE-A7C1-49B7-9ED1-AE5DA2CF14D0}" type="pres">
      <dgm:prSet presAssocID="{030BFB03-AA18-4318-B2B5-A8C4767F877C}" presName="rootComposite" presStyleCnt="0"/>
      <dgm:spPr/>
    </dgm:pt>
    <dgm:pt modelId="{D4C56718-C84C-4572-8891-34437DE8D378}" type="pres">
      <dgm:prSet presAssocID="{030BFB03-AA18-4318-B2B5-A8C4767F877C}" presName="rootText" presStyleLbl="node4" presStyleIdx="18" presStyleCnt="19" custScaleY="144894" custLinFactY="-834" custLinFactNeighborX="-33383" custLinFactNeighborY="-100000">
        <dgm:presLayoutVars>
          <dgm:chPref val="3"/>
        </dgm:presLayoutVars>
      </dgm:prSet>
      <dgm:spPr/>
    </dgm:pt>
    <dgm:pt modelId="{5A17D083-44F2-4E98-9733-BA77B87B410E}" type="pres">
      <dgm:prSet presAssocID="{030BFB03-AA18-4318-B2B5-A8C4767F877C}" presName="rootConnector" presStyleLbl="node4" presStyleIdx="18" presStyleCnt="19"/>
      <dgm:spPr/>
    </dgm:pt>
    <dgm:pt modelId="{98D382AC-796F-4DA1-BAEB-0114908C163D}" type="pres">
      <dgm:prSet presAssocID="{030BFB03-AA18-4318-B2B5-A8C4767F877C}" presName="hierChild4" presStyleCnt="0"/>
      <dgm:spPr/>
    </dgm:pt>
    <dgm:pt modelId="{6EBA882E-006F-4D55-8607-9A675CDCBD0C}" type="pres">
      <dgm:prSet presAssocID="{030BFB03-AA18-4318-B2B5-A8C4767F877C}" presName="hierChild5" presStyleCnt="0"/>
      <dgm:spPr/>
    </dgm:pt>
    <dgm:pt modelId="{1504489F-2FB4-4019-9C0F-D2E320F4E575}" type="pres">
      <dgm:prSet presAssocID="{7F4816E4-CCDB-4DAB-9068-E50FA31846B5}" presName="hierChild5" presStyleCnt="0"/>
      <dgm:spPr/>
    </dgm:pt>
    <dgm:pt modelId="{674DA5B4-3910-429D-ABF5-14EE94341EE5}" type="pres">
      <dgm:prSet presAssocID="{BC9F0F63-04B8-45A5-8A27-444021D860CF}" presName="hierChild5" presStyleCnt="0"/>
      <dgm:spPr/>
    </dgm:pt>
    <dgm:pt modelId="{2F1D35E0-685C-4347-9D3C-2C3ECF0CD2FA}" type="pres">
      <dgm:prSet presAssocID="{7BA29266-B746-4692-BE6E-C5E32162BFCC}" presName="hierChild3" presStyleCnt="0"/>
      <dgm:spPr/>
    </dgm:pt>
    <dgm:pt modelId="{6D47580F-0C82-43E5-8BDB-E4817AE48B12}" type="pres">
      <dgm:prSet presAssocID="{D8E47009-BB64-4F20-BD05-DB1C5AD7AB82}" presName="Name111" presStyleLbl="parChTrans1D2" presStyleIdx="6" presStyleCnt="10"/>
      <dgm:spPr/>
    </dgm:pt>
    <dgm:pt modelId="{5556BA1A-1E6B-46D7-951F-CA396E42FA88}" type="pres">
      <dgm:prSet presAssocID="{8FFBBB1D-F385-495A-9C43-3777C9FAEA0B}" presName="hierRoot3" presStyleCnt="0">
        <dgm:presLayoutVars>
          <dgm:hierBranch val="init"/>
        </dgm:presLayoutVars>
      </dgm:prSet>
      <dgm:spPr/>
    </dgm:pt>
    <dgm:pt modelId="{84EEB93D-B226-4002-B33C-483D4B0D3CC7}" type="pres">
      <dgm:prSet presAssocID="{8FFBBB1D-F385-495A-9C43-3777C9FAEA0B}" presName="rootComposite3" presStyleCnt="0"/>
      <dgm:spPr/>
    </dgm:pt>
    <dgm:pt modelId="{E28966CA-5B9C-4B6C-985E-A6E5E93D6F45}" type="pres">
      <dgm:prSet presAssocID="{8FFBBB1D-F385-495A-9C43-3777C9FAEA0B}" presName="rootText3" presStyleLbl="asst1" presStyleIdx="0" presStyleCnt="5" custScaleY="79011" custLinFactX="39120" custLinFactNeighborX="100000" custLinFactNeighborY="49843">
        <dgm:presLayoutVars>
          <dgm:chPref val="3"/>
        </dgm:presLayoutVars>
      </dgm:prSet>
      <dgm:spPr/>
    </dgm:pt>
    <dgm:pt modelId="{5210E231-89BB-4DF7-B7D9-39E5E2805CAA}" type="pres">
      <dgm:prSet presAssocID="{8FFBBB1D-F385-495A-9C43-3777C9FAEA0B}" presName="rootConnector3" presStyleLbl="asst1" presStyleIdx="0" presStyleCnt="5"/>
      <dgm:spPr/>
    </dgm:pt>
    <dgm:pt modelId="{88494C63-7372-41B9-B2CD-31C6DBE61D4B}" type="pres">
      <dgm:prSet presAssocID="{8FFBBB1D-F385-495A-9C43-3777C9FAEA0B}" presName="hierChild6" presStyleCnt="0"/>
      <dgm:spPr/>
    </dgm:pt>
    <dgm:pt modelId="{470A94F5-0821-4212-B6D4-7A3F0F34BFCB}" type="pres">
      <dgm:prSet presAssocID="{8FFBBB1D-F385-495A-9C43-3777C9FAEA0B}" presName="hierChild7" presStyleCnt="0"/>
      <dgm:spPr/>
    </dgm:pt>
    <dgm:pt modelId="{DBE713D5-4563-4D28-B39A-D0C596122BF8}" type="pres">
      <dgm:prSet presAssocID="{7326FDE0-4437-4546-B4E6-BD1FBBDBDB9F}" presName="Name111" presStyleLbl="parChTrans1D2" presStyleIdx="7" presStyleCnt="10"/>
      <dgm:spPr/>
    </dgm:pt>
    <dgm:pt modelId="{1B48C892-EBFC-4B9D-9D6D-D3BDC13740DA}" type="pres">
      <dgm:prSet presAssocID="{506B36E5-AB61-4B55-8028-E8C146AF5D96}" presName="hierRoot3" presStyleCnt="0">
        <dgm:presLayoutVars>
          <dgm:hierBranch val="init"/>
        </dgm:presLayoutVars>
      </dgm:prSet>
      <dgm:spPr/>
    </dgm:pt>
    <dgm:pt modelId="{BA7C4A4C-1662-4A35-B779-ADB397F3B950}" type="pres">
      <dgm:prSet presAssocID="{506B36E5-AB61-4B55-8028-E8C146AF5D96}" presName="rootComposite3" presStyleCnt="0"/>
      <dgm:spPr/>
    </dgm:pt>
    <dgm:pt modelId="{E2B18E6C-2C2A-423F-819B-7FEB82F32F6A}" type="pres">
      <dgm:prSet presAssocID="{506B36E5-AB61-4B55-8028-E8C146AF5D96}" presName="rootText3" presStyleLbl="asst1" presStyleIdx="1" presStyleCnt="5" custScaleY="76904" custLinFactY="38725" custLinFactNeighborX="18442" custLinFactNeighborY="100000">
        <dgm:presLayoutVars>
          <dgm:chPref val="3"/>
        </dgm:presLayoutVars>
      </dgm:prSet>
      <dgm:spPr/>
    </dgm:pt>
    <dgm:pt modelId="{5027CF47-6855-4070-8197-22ECCB759FD7}" type="pres">
      <dgm:prSet presAssocID="{506B36E5-AB61-4B55-8028-E8C146AF5D96}" presName="rootConnector3" presStyleLbl="asst1" presStyleIdx="1" presStyleCnt="5"/>
      <dgm:spPr/>
    </dgm:pt>
    <dgm:pt modelId="{C244D773-D701-4B4B-B19F-845BFDDAB092}" type="pres">
      <dgm:prSet presAssocID="{506B36E5-AB61-4B55-8028-E8C146AF5D96}" presName="hierChild6" presStyleCnt="0"/>
      <dgm:spPr/>
    </dgm:pt>
    <dgm:pt modelId="{CC2BD4B6-0697-47E1-A280-F5E0E48CFE6F}" type="pres">
      <dgm:prSet presAssocID="{506B36E5-AB61-4B55-8028-E8C146AF5D96}" presName="hierChild7" presStyleCnt="0"/>
      <dgm:spPr/>
    </dgm:pt>
    <dgm:pt modelId="{11E1C11A-3402-4C08-AB3F-99E821C4133C}" type="pres">
      <dgm:prSet presAssocID="{0DECEB15-29E8-469E-92C9-AB3F1C91AC42}" presName="Name111" presStyleLbl="parChTrans1D2" presStyleIdx="8" presStyleCnt="10"/>
      <dgm:spPr/>
    </dgm:pt>
    <dgm:pt modelId="{570122B0-F3A0-43F9-A70B-A428202394B5}" type="pres">
      <dgm:prSet presAssocID="{DDBC2875-6870-4575-BEC4-E68832247FFA}" presName="hierRoot3" presStyleCnt="0">
        <dgm:presLayoutVars>
          <dgm:hierBranch val="init"/>
        </dgm:presLayoutVars>
      </dgm:prSet>
      <dgm:spPr/>
    </dgm:pt>
    <dgm:pt modelId="{C63E26A3-5757-4E4D-9875-B34C0167540D}" type="pres">
      <dgm:prSet presAssocID="{DDBC2875-6870-4575-BEC4-E68832247FFA}" presName="rootComposite3" presStyleCnt="0"/>
      <dgm:spPr/>
    </dgm:pt>
    <dgm:pt modelId="{5D957963-E8B1-4013-B2BC-8727E4943942}" type="pres">
      <dgm:prSet presAssocID="{DDBC2875-6870-4575-BEC4-E68832247FFA}" presName="rootText3" presStyleLbl="asst1" presStyleIdx="2" presStyleCnt="5" custScaleY="64625" custLinFactX="39762" custLinFactNeighborX="100000" custLinFactNeighborY="75898">
        <dgm:presLayoutVars>
          <dgm:chPref val="3"/>
        </dgm:presLayoutVars>
      </dgm:prSet>
      <dgm:spPr/>
    </dgm:pt>
    <dgm:pt modelId="{EDBD06DA-BBB4-43DB-874A-A97646EADBD3}" type="pres">
      <dgm:prSet presAssocID="{DDBC2875-6870-4575-BEC4-E68832247FFA}" presName="rootConnector3" presStyleLbl="asst1" presStyleIdx="2" presStyleCnt="5"/>
      <dgm:spPr/>
    </dgm:pt>
    <dgm:pt modelId="{24F9620F-03A5-4774-8791-9861CF9F5336}" type="pres">
      <dgm:prSet presAssocID="{DDBC2875-6870-4575-BEC4-E68832247FFA}" presName="hierChild6" presStyleCnt="0"/>
      <dgm:spPr/>
    </dgm:pt>
    <dgm:pt modelId="{0EA190AF-A0CF-4F99-B016-5E7CAA8743E0}" type="pres">
      <dgm:prSet presAssocID="{DDBC2875-6870-4575-BEC4-E68832247FFA}" presName="hierChild7" presStyleCnt="0"/>
      <dgm:spPr/>
    </dgm:pt>
    <dgm:pt modelId="{A056E679-C9BF-45B0-8EAF-1243D7FE377E}" type="pres">
      <dgm:prSet presAssocID="{55FC5A52-07C7-4862-9DB3-83F776DA4571}" presName="Name111" presStyleLbl="parChTrans1D2" presStyleIdx="9" presStyleCnt="10"/>
      <dgm:spPr/>
    </dgm:pt>
    <dgm:pt modelId="{34CF0C74-7C4C-4F2A-BFA9-DB8559566513}" type="pres">
      <dgm:prSet presAssocID="{B94E94B5-36B4-443A-A57D-5FF8D8219867}" presName="hierRoot3" presStyleCnt="0">
        <dgm:presLayoutVars>
          <dgm:hierBranch val="init"/>
        </dgm:presLayoutVars>
      </dgm:prSet>
      <dgm:spPr/>
    </dgm:pt>
    <dgm:pt modelId="{ED82DAA7-DD57-48C3-AEC7-23B89CE5CAAA}" type="pres">
      <dgm:prSet presAssocID="{B94E94B5-36B4-443A-A57D-5FF8D8219867}" presName="rootComposite3" presStyleCnt="0"/>
      <dgm:spPr/>
    </dgm:pt>
    <dgm:pt modelId="{A61EABBB-4F43-4591-A285-3A4A21108F1E}" type="pres">
      <dgm:prSet presAssocID="{B94E94B5-36B4-443A-A57D-5FF8D8219867}" presName="rootText3" presStyleLbl="asst1" presStyleIdx="3" presStyleCnt="5" custScaleX="107109" custScaleY="96624" custLinFactX="-90237" custLinFactNeighborX="-100000" custLinFactNeighborY="-81696">
        <dgm:presLayoutVars>
          <dgm:chPref val="3"/>
        </dgm:presLayoutVars>
      </dgm:prSet>
      <dgm:spPr/>
    </dgm:pt>
    <dgm:pt modelId="{76A52F41-18ED-4C21-B68A-D135E4EF42DA}" type="pres">
      <dgm:prSet presAssocID="{B94E94B5-36B4-443A-A57D-5FF8D8219867}" presName="rootConnector3" presStyleLbl="asst1" presStyleIdx="3" presStyleCnt="5"/>
      <dgm:spPr/>
    </dgm:pt>
    <dgm:pt modelId="{697C4AD2-62DF-4778-97DF-812BFEE8BDDD}" type="pres">
      <dgm:prSet presAssocID="{B94E94B5-36B4-443A-A57D-5FF8D8219867}" presName="hierChild6" presStyleCnt="0"/>
      <dgm:spPr/>
    </dgm:pt>
    <dgm:pt modelId="{E42EE1A9-046B-45CA-97DB-577328A8F5C3}" type="pres">
      <dgm:prSet presAssocID="{B94E94B5-36B4-443A-A57D-5FF8D8219867}" presName="hierChild7" presStyleCnt="0"/>
      <dgm:spPr/>
    </dgm:pt>
    <dgm:pt modelId="{2D7D0291-33D0-4868-BF9E-4A4951AC44BD}" type="pres">
      <dgm:prSet presAssocID="{F4CF5026-EFD7-41E3-B24B-CF05ACA7C8F8}" presName="Name111" presStyleLbl="parChTrans1D3" presStyleIdx="18" presStyleCnt="19"/>
      <dgm:spPr/>
    </dgm:pt>
    <dgm:pt modelId="{31F51C6E-5F49-4187-AEBC-3641CE7E5057}" type="pres">
      <dgm:prSet presAssocID="{CCEB7A0A-3F9C-4A70-84E2-263A8A5FAC54}" presName="hierRoot3" presStyleCnt="0">
        <dgm:presLayoutVars>
          <dgm:hierBranch val="init"/>
        </dgm:presLayoutVars>
      </dgm:prSet>
      <dgm:spPr/>
    </dgm:pt>
    <dgm:pt modelId="{D9F8A5D1-0D5D-4237-A2C9-91F2300E770F}" type="pres">
      <dgm:prSet presAssocID="{CCEB7A0A-3F9C-4A70-84E2-263A8A5FAC54}" presName="rootComposite3" presStyleCnt="0"/>
      <dgm:spPr/>
    </dgm:pt>
    <dgm:pt modelId="{EE6533F8-7811-48B5-AD3E-8C53E2B9C8F1}" type="pres">
      <dgm:prSet presAssocID="{CCEB7A0A-3F9C-4A70-84E2-263A8A5FAC54}" presName="rootText3" presStyleLbl="asst1" presStyleIdx="4" presStyleCnt="5" custScaleX="96277" custScaleY="118223" custLinFactX="-100000" custLinFactY="-61319" custLinFactNeighborX="-139960" custLinFactNeighborY="-100000">
        <dgm:presLayoutVars>
          <dgm:chPref val="3"/>
        </dgm:presLayoutVars>
      </dgm:prSet>
      <dgm:spPr/>
    </dgm:pt>
    <dgm:pt modelId="{7C6F293D-D1D3-474D-BA44-DD34C29E7CE7}" type="pres">
      <dgm:prSet presAssocID="{CCEB7A0A-3F9C-4A70-84E2-263A8A5FAC54}" presName="rootConnector3" presStyleLbl="asst1" presStyleIdx="4" presStyleCnt="5"/>
      <dgm:spPr/>
    </dgm:pt>
    <dgm:pt modelId="{8161D889-CD29-4982-88D2-FB74A9880EB0}" type="pres">
      <dgm:prSet presAssocID="{CCEB7A0A-3F9C-4A70-84E2-263A8A5FAC54}" presName="hierChild6" presStyleCnt="0"/>
      <dgm:spPr/>
    </dgm:pt>
    <dgm:pt modelId="{6BF834BF-0C3C-490F-8CF1-46EF32908D5A}" type="pres">
      <dgm:prSet presAssocID="{CCEB7A0A-3F9C-4A70-84E2-263A8A5FAC54}" presName="hierChild7" presStyleCnt="0"/>
      <dgm:spPr/>
    </dgm:pt>
  </dgm:ptLst>
  <dgm:cxnLst>
    <dgm:cxn modelId="{97A61800-15A8-4328-B64D-12C9D53C01BB}" srcId="{34381D08-BD1B-4021-9A5C-3EA8371B21CB}" destId="{F42E9646-2C90-4228-B8CE-40D8B4C232E9}" srcOrd="0" destOrd="0" parTransId="{D52F33AD-F2E0-4CCF-9344-39A93C2B32B0}" sibTransId="{48F96A2E-96E3-466A-B6FE-3D54AC04414D}"/>
    <dgm:cxn modelId="{C2FC8901-76B0-45A2-ABD6-AC8CE500B04F}" type="presOf" srcId="{56CD85CF-AE41-4DE0-8E8E-2826202F4F10}" destId="{18ED815C-D4D2-4B0D-89FC-E976295DA59E}" srcOrd="0" destOrd="0" presId="urn:microsoft.com/office/officeart/2005/8/layout/orgChart1"/>
    <dgm:cxn modelId="{2FF47C02-4438-4818-A0BF-EE1134144986}" srcId="{BC9F0F63-04B8-45A5-8A27-444021D860CF}" destId="{7D19045F-0F1F-4861-9B9D-B5EBB88F2008}" srcOrd="2" destOrd="0" parTransId="{2CD47C2B-4403-4488-B6D6-BF6C11C5DADD}" sibTransId="{B3DE415D-3665-4937-AEF5-5C5BA42D7403}"/>
    <dgm:cxn modelId="{F2A74D05-ADD4-43EB-93FB-E2100DE7E296}" type="presOf" srcId="{D1F7FDAB-4ACF-463A-87E3-39B85219EBB3}" destId="{AD5B89BB-56A1-4309-931D-2CF462802CBB}" srcOrd="1" destOrd="0" presId="urn:microsoft.com/office/officeart/2005/8/layout/orgChart1"/>
    <dgm:cxn modelId="{78EB7405-17C4-4F98-A1D0-557E6625745A}" type="presOf" srcId="{923EDD10-B5E2-4D3E-A736-D27C852AD5E3}" destId="{D55CBE3F-83B7-4F9E-802A-1EF5AD785763}" srcOrd="1" destOrd="0" presId="urn:microsoft.com/office/officeart/2005/8/layout/orgChart1"/>
    <dgm:cxn modelId="{8E98270D-2C83-4DDE-AD2F-B626DE7BEADB}" type="presOf" srcId="{834080A9-B447-4BBC-BECB-CF0D95840EF0}" destId="{B73139B5-3C77-4CCE-8A02-88DCECC7FC3C}" srcOrd="0" destOrd="0" presId="urn:microsoft.com/office/officeart/2005/8/layout/orgChart1"/>
    <dgm:cxn modelId="{C151450D-DCA9-4634-847B-6F93B6E0C722}" type="presOf" srcId="{F4CF5026-EFD7-41E3-B24B-CF05ACA7C8F8}" destId="{2D7D0291-33D0-4868-BF9E-4A4951AC44BD}" srcOrd="0" destOrd="0" presId="urn:microsoft.com/office/officeart/2005/8/layout/orgChart1"/>
    <dgm:cxn modelId="{75398F0D-26F8-4EF6-9B21-6ECACE838F97}" type="presOf" srcId="{E6AAA1F1-FE55-41F8-AF82-785D1FA44A61}" destId="{D8C6A3C2-BCBF-4BB5-899A-95E69F6D494A}" srcOrd="0" destOrd="0" presId="urn:microsoft.com/office/officeart/2005/8/layout/orgChart1"/>
    <dgm:cxn modelId="{61E79E0E-9D37-4329-BA56-B9E0BC0D9DB6}" type="presOf" srcId="{CDD5FA0E-582D-4183-9ED1-2AB0DA76EB89}" destId="{8A06712F-A0A0-4FD4-94AF-C656845C56E1}" srcOrd="0" destOrd="0" presId="urn:microsoft.com/office/officeart/2005/8/layout/orgChart1"/>
    <dgm:cxn modelId="{B415EB0E-6008-4D4F-B980-CA653F246BBC}" type="presOf" srcId="{62ED2EAA-5DF2-448F-AABA-928C476111B8}" destId="{A6AAB633-2653-40D7-9671-DCB9B4C5A31C}" srcOrd="0" destOrd="0" presId="urn:microsoft.com/office/officeart/2005/8/layout/orgChart1"/>
    <dgm:cxn modelId="{10183B10-90C7-4172-929B-E92D9B7A8D70}" type="presOf" srcId="{FC873471-F401-4F55-8E5D-9E258B7B76BA}" destId="{CA6BC206-D269-42A9-B14A-C0ADAACD47DF}" srcOrd="1" destOrd="0" presId="urn:microsoft.com/office/officeart/2005/8/layout/orgChart1"/>
    <dgm:cxn modelId="{D00BB612-B28E-43B6-876D-45CA28A125A4}" type="presOf" srcId="{8B1EB216-8F43-406D-8D65-ABE150EFE04C}" destId="{C32A6B3E-336A-4A04-8878-846C5F49836B}" srcOrd="0" destOrd="0" presId="urn:microsoft.com/office/officeart/2005/8/layout/orgChart1"/>
    <dgm:cxn modelId="{39D13F14-3693-4C13-87B5-A27E03E74842}" type="presOf" srcId="{D7C87606-9EA3-47BB-BA41-17D59FDB0114}" destId="{8417F80B-5633-4A08-B092-131258190C9F}" srcOrd="0" destOrd="0" presId="urn:microsoft.com/office/officeart/2005/8/layout/orgChart1"/>
    <dgm:cxn modelId="{FEDA9D14-5587-4CB1-8FB8-8F98268D014C}" type="presOf" srcId="{0EC17891-BEDF-4711-AC84-B3F111A273A1}" destId="{1C544DD7-D4CD-4864-AB37-BE4672C33AE7}" srcOrd="1" destOrd="0" presId="urn:microsoft.com/office/officeart/2005/8/layout/orgChart1"/>
    <dgm:cxn modelId="{0D5A7315-A43A-4D9B-BE13-26E567AA8DEE}" type="presOf" srcId="{1E521640-35E8-4589-B0A8-22E0AD405747}" destId="{E0D14E22-6093-481F-813C-C9BD4D73B718}" srcOrd="0" destOrd="0" presId="urn:microsoft.com/office/officeart/2005/8/layout/orgChart1"/>
    <dgm:cxn modelId="{0B1E7818-6E01-47B6-9F7C-DC9AE0DA5F5C}" srcId="{08A2ADCD-A89A-439E-85BA-F6FE489B7B1F}" destId="{D1F7FDAB-4ACF-463A-87E3-39B85219EBB3}" srcOrd="0" destOrd="0" parTransId="{B2001505-4B0F-4B53-8014-0D96A55344AB}" sibTransId="{98617C15-6FB8-4478-99DD-513B2D33F0C9}"/>
    <dgm:cxn modelId="{CAA1B31A-8F91-4EC5-A210-82CBA4B5397A}" srcId="{B3E76C4D-B069-47C1-81FB-FAB1480D805A}" destId="{923EDD10-B5E2-4D3E-A736-D27C852AD5E3}" srcOrd="2" destOrd="0" parTransId="{EC1EA47B-F8D4-4893-8D3E-D1CA8BFFA24D}" sibTransId="{FE78F4A1-123A-40FC-87C0-41871C9492C1}"/>
    <dgm:cxn modelId="{6A77DA1A-EAA0-4F77-A61F-F5F8066C1186}" type="presOf" srcId="{10AF4C56-0929-4696-BF45-7E9F7368E208}" destId="{ED4659B0-1CF1-4102-99B2-1DDC7F13480F}" srcOrd="0" destOrd="0" presId="urn:microsoft.com/office/officeart/2005/8/layout/orgChart1"/>
    <dgm:cxn modelId="{B505021D-6902-4609-A3DC-D38E94CED2F4}" srcId="{DF04CBF4-6EDA-4DED-985A-741FB09707DE}" destId="{26DA22EE-36B7-459A-8861-35C402F2ABD3}" srcOrd="0" destOrd="0" parTransId="{E4EAF1A8-8FBF-4981-B5AB-649058C43889}" sibTransId="{AF941140-B072-4D00-8695-E13746F42585}"/>
    <dgm:cxn modelId="{9A360A1D-9084-407E-B16C-96A9C62064CE}" type="presOf" srcId="{9E160D8D-D199-4412-ABAD-69B9729AC366}" destId="{A9183300-D847-4472-A7EF-3143C181BB0A}" srcOrd="0" destOrd="0" presId="urn:microsoft.com/office/officeart/2005/8/layout/orgChart1"/>
    <dgm:cxn modelId="{A0756F1D-7A2A-4066-8B8C-DD9C5CE75A8E}" type="presOf" srcId="{158CE3F3-AF0A-4BDE-9CF3-907F00CA1A67}" destId="{6C60C724-7471-4640-8796-7FCAD7186431}" srcOrd="0" destOrd="0" presId="urn:microsoft.com/office/officeart/2005/8/layout/orgChart1"/>
    <dgm:cxn modelId="{5B16DA1F-2721-4A8F-8707-E93EBF73434B}" type="presOf" srcId="{F42E9646-2C90-4228-B8CE-40D8B4C232E9}" destId="{825E764A-DE6B-40E8-A7A3-C90278CCB16F}" srcOrd="0" destOrd="0" presId="urn:microsoft.com/office/officeart/2005/8/layout/orgChart1"/>
    <dgm:cxn modelId="{D9168020-555A-433B-8F1A-4721C11F6B34}" srcId="{3EF8DF65-5064-494A-82E4-B61170DB7D0E}" destId="{9072F757-D2B7-4820-BD61-E450B9F5024A}" srcOrd="3" destOrd="0" parTransId="{BE6C04E9-5FD2-49F6-BF28-130F0B3346D7}" sibTransId="{7B947EB4-B968-4C7F-9A39-2D73F81E6686}"/>
    <dgm:cxn modelId="{132C2721-27DA-4C1D-A042-D1C0B66E78E7}" type="presOf" srcId="{0329578F-44D9-489F-8993-60E755E8D58C}" destId="{1093378A-EDBA-46BF-BA62-E61B5DF40AE3}" srcOrd="1" destOrd="0" presId="urn:microsoft.com/office/officeart/2005/8/layout/orgChart1"/>
    <dgm:cxn modelId="{F0BD5922-FFF2-42C5-99F1-21669747B2B4}" type="presOf" srcId="{681471AA-E438-47A4-B0B3-2F0C60D5D696}" destId="{D0017E48-75B9-4B6F-9C82-5C9128118DBC}" srcOrd="0" destOrd="0" presId="urn:microsoft.com/office/officeart/2005/8/layout/orgChart1"/>
    <dgm:cxn modelId="{13473E23-5B5E-4D78-A6BF-ACE799E4EFF3}" type="presOf" srcId="{DF04CBF4-6EDA-4DED-985A-741FB09707DE}" destId="{6DAE55FF-7300-49AF-B81C-49C39EA93CA1}" srcOrd="0" destOrd="0" presId="urn:microsoft.com/office/officeart/2005/8/layout/orgChart1"/>
    <dgm:cxn modelId="{8C71C725-A904-48E3-BBCD-C3DC10C1A69A}" type="presOf" srcId="{BC9F0F63-04B8-45A5-8A27-444021D860CF}" destId="{689BD2FD-05EF-4D7F-AB11-57F24EAB9807}" srcOrd="0" destOrd="0" presId="urn:microsoft.com/office/officeart/2005/8/layout/orgChart1"/>
    <dgm:cxn modelId="{7B482326-6D1B-49EC-9058-978385B3504A}" type="presOf" srcId="{8ED865D6-BC08-4C79-9EDB-23D8DF0F04DE}" destId="{3AC0211C-18E7-47DD-875E-0DBCF2EE88D3}" srcOrd="0" destOrd="0" presId="urn:microsoft.com/office/officeart/2005/8/layout/orgChart1"/>
    <dgm:cxn modelId="{68566927-7BB9-40DF-90DC-D6511C89934F}" type="presOf" srcId="{5372E9D3-C9A6-4613-BF7C-0113321BABA4}" destId="{EC4DB8EB-2A8E-4224-9020-8E8F838A1CB9}" srcOrd="0" destOrd="0" presId="urn:microsoft.com/office/officeart/2005/8/layout/orgChart1"/>
    <dgm:cxn modelId="{8F60AB27-BC1C-4BFB-8F02-82846A458612}" type="presOf" srcId="{C5769223-22F1-4261-8CF1-6365B02839B6}" destId="{B728342E-8CAC-42C6-91B0-287290B1D44D}" srcOrd="1" destOrd="0" presId="urn:microsoft.com/office/officeart/2005/8/layout/orgChart1"/>
    <dgm:cxn modelId="{58C95B28-324C-4F4B-98B3-039FBB5466B5}" type="presOf" srcId="{D91737DE-ADA0-4B21-99F8-569ED0C76036}" destId="{7B27A050-DB5F-4857-8C9B-7C2511772C2F}" srcOrd="0" destOrd="0" presId="urn:microsoft.com/office/officeart/2005/8/layout/orgChart1"/>
    <dgm:cxn modelId="{0EA18529-AC95-43D1-A7C4-3623977D61B0}" type="presOf" srcId="{C569FA56-EA72-45D6-BFC5-8CACB1126BC8}" destId="{B81EA192-7F1F-4EDF-BB40-5A4293ED9F79}" srcOrd="0" destOrd="0" presId="urn:microsoft.com/office/officeart/2005/8/layout/orgChart1"/>
    <dgm:cxn modelId="{164BA729-6EC5-4DD2-9666-3A8968805823}" type="presOf" srcId="{E6AAA1F1-FE55-41F8-AF82-785D1FA44A61}" destId="{DCBDA106-4D8C-4113-B7AB-3DB90DD9039C}" srcOrd="1" destOrd="0" presId="urn:microsoft.com/office/officeart/2005/8/layout/orgChart1"/>
    <dgm:cxn modelId="{403E292A-6E1A-4DAD-9EE5-DC547D1D6ED3}" srcId="{463DD934-D17C-4C42-89AB-2DFD98CF80D0}" destId="{7BA29266-B746-4692-BE6E-C5E32162BFCC}" srcOrd="0" destOrd="0" parTransId="{157EF0C9-C242-4958-8EB1-52B8A6D391B7}" sibTransId="{20B9BCE4-45AC-4A2B-8993-96BF4583643D}"/>
    <dgm:cxn modelId="{9BE76D2B-9F84-448A-BC17-C00E96F981C2}" type="presOf" srcId="{34381D08-BD1B-4021-9A5C-3EA8371B21CB}" destId="{1E58BD59-2D30-410B-B399-2B204D88BCFA}" srcOrd="1" destOrd="0" presId="urn:microsoft.com/office/officeart/2005/8/layout/orgChart1"/>
    <dgm:cxn modelId="{26DEF92D-0497-4524-B20A-7752193F47AA}" type="presOf" srcId="{DEF8BFF2-50D5-49C6-A39D-3513192117CA}" destId="{927BC245-4AF0-441D-B6D2-BFA463D35AF2}" srcOrd="1" destOrd="0" presId="urn:microsoft.com/office/officeart/2005/8/layout/orgChart1"/>
    <dgm:cxn modelId="{A580EC2E-13EC-4756-90CF-49BBED856C65}" type="presOf" srcId="{D82D346C-5445-4BB2-8289-6196B4664F14}" destId="{14AB8ED3-A499-45E7-B755-0034CF644DEF}" srcOrd="1" destOrd="0" presId="urn:microsoft.com/office/officeart/2005/8/layout/orgChart1"/>
    <dgm:cxn modelId="{2D672D30-6A5E-45DA-9E17-8CDA9BAB1740}" srcId="{B3E76C4D-B069-47C1-81FB-FAB1480D805A}" destId="{859FA009-C44D-425F-891A-D1FA4606EB31}" srcOrd="0" destOrd="0" parTransId="{D85FB251-A0A6-47D6-A099-48346097CB28}" sibTransId="{9C5FAB08-39AA-4F09-97CE-4D68EB85502E}"/>
    <dgm:cxn modelId="{71DE6D32-C4AA-4684-A22E-50E9DEDA7536}" type="presOf" srcId="{DDBC2875-6870-4575-BEC4-E68832247FFA}" destId="{EDBD06DA-BBB4-43DB-874A-A97646EADBD3}" srcOrd="1" destOrd="0" presId="urn:microsoft.com/office/officeart/2005/8/layout/orgChart1"/>
    <dgm:cxn modelId="{40FBC732-5D59-462F-A144-34164F9CD678}" type="presOf" srcId="{C6D7CE7B-7CF6-46D3-AF27-5A188591A2BA}" destId="{3CC8DE4E-C570-477D-9AF1-E82F331852A9}" srcOrd="0" destOrd="0" presId="urn:microsoft.com/office/officeart/2005/8/layout/orgChart1"/>
    <dgm:cxn modelId="{53A5D534-189B-494D-9E57-843E3DEF0436}" srcId="{092BABC2-C86F-41CF-AA62-1695C500EA33}" destId="{089E360B-77CB-43E2-9D26-3F2B006ED90B}" srcOrd="2" destOrd="0" parTransId="{681471AA-E438-47A4-B0B3-2F0C60D5D696}" sibTransId="{F5FE38E4-2326-4167-A4B4-A3B81F8801A4}"/>
    <dgm:cxn modelId="{50AA0135-77DA-450E-B6ED-36D2FAC79956}" type="presOf" srcId="{B2001505-4B0F-4B53-8014-0D96A55344AB}" destId="{D62D54C5-D6CB-4FA1-A2AB-2F1989D66E70}" srcOrd="0" destOrd="0" presId="urn:microsoft.com/office/officeart/2005/8/layout/orgChart1"/>
    <dgm:cxn modelId="{294DDD37-D2F1-4A23-9B6C-763C3AEDADFC}" type="presOf" srcId="{0329578F-44D9-489F-8993-60E755E8D58C}" destId="{A112F579-B6A9-4071-8F67-5A12F7039FB9}" srcOrd="0" destOrd="0" presId="urn:microsoft.com/office/officeart/2005/8/layout/orgChart1"/>
    <dgm:cxn modelId="{748B5D38-25B5-4961-8EAC-CB8DBF909C14}" srcId="{7BA29266-B746-4692-BE6E-C5E32162BFCC}" destId="{34381D08-BD1B-4021-9A5C-3EA8371B21CB}" srcOrd="6" destOrd="0" parTransId="{CDD5FA0E-582D-4183-9ED1-2AB0DA76EB89}" sibTransId="{329F4542-2D9E-4636-B980-486B7BBFA484}"/>
    <dgm:cxn modelId="{C2705F38-FBCC-4BA1-BA94-8AFC102988B4}" type="presOf" srcId="{089E360B-77CB-43E2-9D26-3F2B006ED90B}" destId="{540B0927-1F5A-4077-A2B6-31065D4EC08A}" srcOrd="1" destOrd="0" presId="urn:microsoft.com/office/officeart/2005/8/layout/orgChart1"/>
    <dgm:cxn modelId="{E1829938-3890-4C91-BEE6-FC3BC30D0A3C}" srcId="{092BABC2-C86F-41CF-AA62-1695C500EA33}" destId="{0329578F-44D9-489F-8993-60E755E8D58C}" srcOrd="1" destOrd="0" parTransId="{D91737DE-ADA0-4B21-99F8-569ED0C76036}" sibTransId="{0C29D2F4-A60A-4ED0-976A-6598686C7EDB}"/>
    <dgm:cxn modelId="{7F215339-7008-43C5-8901-3EFEC6514B17}" type="presOf" srcId="{79C4781D-BF76-465E-B16B-028EDD516E73}" destId="{951622D1-B725-41D6-9719-A86EA147401E}" srcOrd="0" destOrd="0" presId="urn:microsoft.com/office/officeart/2005/8/layout/orgChart1"/>
    <dgm:cxn modelId="{661ACA3D-DB43-439D-A6C9-DF91A161A527}" srcId="{859FA009-C44D-425F-891A-D1FA4606EB31}" destId="{C5769223-22F1-4261-8CF1-6365B02839B6}" srcOrd="0" destOrd="0" parTransId="{9764B2DB-B3EA-48F8-AE08-06A8AADA5820}" sibTransId="{4F165AB6-FB0A-4557-825B-27364DF0DB6B}"/>
    <dgm:cxn modelId="{24B63F3E-16CA-42F9-B3B7-CBCF87558146}" type="presOf" srcId="{9860AD60-DFD5-49CD-9707-27A8C9929D73}" destId="{C5497D64-31BC-47FF-AF4D-458B42014401}" srcOrd="0" destOrd="0" presId="urn:microsoft.com/office/officeart/2005/8/layout/orgChart1"/>
    <dgm:cxn modelId="{4A6B2340-D95E-40F7-B638-2F6B0C820DAF}" srcId="{34381D08-BD1B-4021-9A5C-3EA8371B21CB}" destId="{79C4781D-BF76-465E-B16B-028EDD516E73}" srcOrd="1" destOrd="0" parTransId="{834080A9-B447-4BBC-BECB-CF0D95840EF0}" sibTransId="{AFD77CD0-9D2F-4DA2-BE2F-F3D98D137F71}"/>
    <dgm:cxn modelId="{82AC295B-C473-42F8-837A-8BDD7B30AE53}" type="presOf" srcId="{FC46B4EC-1D3A-4CE1-97DD-E1EC2FF75F9C}" destId="{D416EBE8-D1A7-4A7D-82E8-49DB5A9E532F}" srcOrd="0" destOrd="0" presId="urn:microsoft.com/office/officeart/2005/8/layout/orgChart1"/>
    <dgm:cxn modelId="{F93F4E5D-B780-4594-9E02-4437975BDD63}" type="presOf" srcId="{463DD934-D17C-4C42-89AB-2DFD98CF80D0}" destId="{04DD67EF-C847-4385-A31D-51677B0FEAB3}" srcOrd="0" destOrd="0" presId="urn:microsoft.com/office/officeart/2005/8/layout/orgChart1"/>
    <dgm:cxn modelId="{170F4360-EE0B-4A6C-9BBB-A6CC76B54E4C}" type="presOf" srcId="{F25BC67C-9A42-45C5-99F0-1C29C203CE14}" destId="{F97E89B9-18FD-4583-ABEF-AA5270BDD048}" srcOrd="0" destOrd="0" presId="urn:microsoft.com/office/officeart/2005/8/layout/orgChart1"/>
    <dgm:cxn modelId="{027D6560-37F0-43F0-8A9A-63FA4A5BA2ED}" type="presOf" srcId="{55FC5A52-07C7-4862-9DB3-83F776DA4571}" destId="{A056E679-C9BF-45B0-8EAF-1243D7FE377E}" srcOrd="0" destOrd="0" presId="urn:microsoft.com/office/officeart/2005/8/layout/orgChart1"/>
    <dgm:cxn modelId="{F1D00C61-EC03-4CDE-8DE8-41A4C4325D9F}" srcId="{BC9F0F63-04B8-45A5-8A27-444021D860CF}" destId="{25E2730B-20C1-472D-B342-155F7651D333}" srcOrd="1" destOrd="0" parTransId="{A7AD7E4E-E5CC-4221-A23F-CD57FF9CF3C4}" sibTransId="{E19EBD53-E6A7-4482-82DC-289D4C1F2E56}"/>
    <dgm:cxn modelId="{7FEE9B41-2A4F-4450-AD6B-4D7AAA941E80}" type="presOf" srcId="{E9FD5017-D001-4C79-A79F-42F7715D5FD5}" destId="{24D467E3-083E-41C2-A979-BBDC0DCFD86C}" srcOrd="0" destOrd="0" presId="urn:microsoft.com/office/officeart/2005/8/layout/orgChart1"/>
    <dgm:cxn modelId="{E8C1BB62-978B-4E94-831C-F8C3F40C3AE4}" type="presOf" srcId="{D82D346C-5445-4BB2-8289-6196B4664F14}" destId="{FADA5799-3DB4-483C-B130-FDB424B7BE3C}" srcOrd="0" destOrd="0" presId="urn:microsoft.com/office/officeart/2005/8/layout/orgChart1"/>
    <dgm:cxn modelId="{7F2A2B43-8C2A-468D-8522-49B8F12CDC9F}" srcId="{BC9F0F63-04B8-45A5-8A27-444021D860CF}" destId="{8ED865D6-BC08-4C79-9EDB-23D8DF0F04DE}" srcOrd="0" destOrd="0" parTransId="{62ED2EAA-5DF2-448F-AABA-928C476111B8}" sibTransId="{C5090DE5-D6F2-4D8D-A249-932254297632}"/>
    <dgm:cxn modelId="{C19BBD43-C925-4DB5-A121-300FC5526BF3}" type="presOf" srcId="{092BABC2-C86F-41CF-AA62-1695C500EA33}" destId="{E9EC534E-C0F3-4478-B659-A95800688C35}" srcOrd="0" destOrd="0" presId="urn:microsoft.com/office/officeart/2005/8/layout/orgChart1"/>
    <dgm:cxn modelId="{00922444-D2DD-4EC7-9953-3ECEB4D5E358}" srcId="{26DA22EE-36B7-459A-8861-35C402F2ABD3}" destId="{2432B892-5A33-4E90-A907-67E4BFC1D55E}" srcOrd="0" destOrd="0" parTransId="{B3CA514A-67F1-442F-AB7D-952E46D365AF}" sibTransId="{9F778915-046A-4545-99E3-CF820A7AC79A}"/>
    <dgm:cxn modelId="{6CD72844-D1DA-4678-B3A6-23ECBAEB4145}" type="presOf" srcId="{52EB8004-C669-4933-9A8A-0993EDBB7894}" destId="{5C60EB56-FD46-4C34-9ACC-3CDD5C4F4D05}" srcOrd="0" destOrd="0" presId="urn:microsoft.com/office/officeart/2005/8/layout/orgChart1"/>
    <dgm:cxn modelId="{7427A864-D0C5-416F-B2F4-CFEC259F2345}" type="presOf" srcId="{2DABCB27-8805-4DBF-B6D1-E2E6D4A0770B}" destId="{C6CA444A-97F2-4591-B655-618A982275F2}" srcOrd="0" destOrd="0" presId="urn:microsoft.com/office/officeart/2005/8/layout/orgChart1"/>
    <dgm:cxn modelId="{3152B844-5988-4434-BCA2-CF7DB8BD14F9}" type="presOf" srcId="{BE6C04E9-5FD2-49F6-BF28-130F0B3346D7}" destId="{40360D4E-E780-4997-8F8E-760454F8E34B}" srcOrd="0" destOrd="0" presId="urn:microsoft.com/office/officeart/2005/8/layout/orgChart1"/>
    <dgm:cxn modelId="{B97BC544-EDE4-4497-BAF6-F1CA02DB60C8}" srcId="{7BA29266-B746-4692-BE6E-C5E32162BFCC}" destId="{CD5A94E8-1F86-4713-AE42-ACAAA4FEAF61}" srcOrd="7" destOrd="0" parTransId="{7882FB79-E5FB-4D33-B229-3439C2521208}" sibTransId="{F82A4C6A-7F26-4556-AE38-AA2C10ECA605}"/>
    <dgm:cxn modelId="{9D530B65-1FD5-408A-9385-6DD8FA7AFB43}" type="presOf" srcId="{D9ADE64E-A1A9-43A0-95F9-5DAC81EA5188}" destId="{65AB895F-9E36-4F06-BD31-2AFA16B5A84F}" srcOrd="0" destOrd="0" presId="urn:microsoft.com/office/officeart/2005/8/layout/orgChart1"/>
    <dgm:cxn modelId="{1139AD65-A4C3-4D28-8376-0795C61F27DC}" type="presOf" srcId="{83798EB3-6466-445C-B053-8919B6540B5B}" destId="{9E3819A6-F105-49BA-85CB-B498D51C1BFE}" srcOrd="0" destOrd="0" presId="urn:microsoft.com/office/officeart/2005/8/layout/orgChart1"/>
    <dgm:cxn modelId="{FB29FE45-8AFE-47FB-B48C-2A4FE663BF5A}" type="presOf" srcId="{B3CA514A-67F1-442F-AB7D-952E46D365AF}" destId="{80D94B4B-E047-4783-8D8C-3C39AAFF6853}" srcOrd="0" destOrd="0" presId="urn:microsoft.com/office/officeart/2005/8/layout/orgChart1"/>
    <dgm:cxn modelId="{B444E346-7A58-4AF8-955D-9EDDBDECF77F}" type="presOf" srcId="{26DA22EE-36B7-459A-8861-35C402F2ABD3}" destId="{3E0533C1-3C7F-48FD-82A5-FE0BED1F3DCC}" srcOrd="0" destOrd="0" presId="urn:microsoft.com/office/officeart/2005/8/layout/orgChart1"/>
    <dgm:cxn modelId="{F2F42147-0626-41AD-A892-88D096268478}" type="presOf" srcId="{F1AE7435-54C3-48FB-A299-6A5F623DE45A}" destId="{581B7BE6-871F-44F8-8A0B-DB52CB9FF3B3}" srcOrd="0" destOrd="0" presId="urn:microsoft.com/office/officeart/2005/8/layout/orgChart1"/>
    <dgm:cxn modelId="{7D089547-9F6F-4090-A394-B0E451CC0550}" srcId="{7BA29266-B746-4692-BE6E-C5E32162BFCC}" destId="{B3E76C4D-B069-47C1-81FB-FAB1480D805A}" srcOrd="8" destOrd="0" parTransId="{DB36AF3F-AF2A-442C-A389-5A68E02FA618}" sibTransId="{257ABDAD-9C0D-404D-8357-27A25AD8B228}"/>
    <dgm:cxn modelId="{D07A1F68-7601-46E7-A635-AFB8EC35B86A}" srcId="{7BA29266-B746-4692-BE6E-C5E32162BFCC}" destId="{DDBC2875-6870-4575-BEC4-E68832247FFA}" srcOrd="2" destOrd="0" parTransId="{0DECEB15-29E8-469E-92C9-AB3F1C91AC42}" sibTransId="{8867FCA9-6822-4486-A981-D14B7C8C6CD7}"/>
    <dgm:cxn modelId="{B37F2648-8EBB-4AC5-BD04-787AD05E347D}" type="presOf" srcId="{13E4FEFB-A291-4A06-9C22-B07287C251CC}" destId="{57BB0845-5019-4C6C-9B85-780618F02A51}" srcOrd="0" destOrd="0" presId="urn:microsoft.com/office/officeart/2005/8/layout/orgChart1"/>
    <dgm:cxn modelId="{9C5AF34A-3F54-492C-B919-2DED4E25C725}" type="presOf" srcId="{3EF8DF65-5064-494A-82E4-B61170DB7D0E}" destId="{96BC39D6-95F7-4CF2-B63E-437F40359272}" srcOrd="1" destOrd="0" presId="urn:microsoft.com/office/officeart/2005/8/layout/orgChart1"/>
    <dgm:cxn modelId="{D23D074B-4FD4-4CC1-85FA-627BB9F8EF05}" type="presOf" srcId="{0EC17891-BEDF-4711-AC84-B3F111A273A1}" destId="{F877FD3C-9935-4CF3-8FE5-8BECD4D133F2}" srcOrd="0" destOrd="0" presId="urn:microsoft.com/office/officeart/2005/8/layout/orgChart1"/>
    <dgm:cxn modelId="{67B21F4B-E7DA-4F73-A1DF-02A3BA738A21}" type="presOf" srcId="{9BEEB23B-2EE9-4F3A-8426-A8005375B037}" destId="{E453AB70-3840-4EFE-B510-E29A4D375AFC}" srcOrd="0" destOrd="0" presId="urn:microsoft.com/office/officeart/2005/8/layout/orgChart1"/>
    <dgm:cxn modelId="{DC0F6B4B-5960-42EF-9D99-AA2129BB6255}" type="presOf" srcId="{1E521640-35E8-4589-B0A8-22E0AD405747}" destId="{46628DF9-F2E3-40C1-B001-64728FDC605B}" srcOrd="1" destOrd="0" presId="urn:microsoft.com/office/officeart/2005/8/layout/orgChart1"/>
    <dgm:cxn modelId="{4D18C06C-51A9-423E-969D-EDC9934C511C}" type="presOf" srcId="{8FFBBB1D-F385-495A-9C43-3777C9FAEA0B}" destId="{E28966CA-5B9C-4B6C-985E-A6E5E93D6F45}" srcOrd="0" destOrd="0" presId="urn:microsoft.com/office/officeart/2005/8/layout/orgChart1"/>
    <dgm:cxn modelId="{24E64A6D-4CE0-4337-8CE8-3F9503BC80F8}" type="presOf" srcId="{D85FB251-A0A6-47D6-A099-48346097CB28}" destId="{749670D2-C9AB-4CBB-A96A-D019016EBF5F}" srcOrd="0" destOrd="0" presId="urn:microsoft.com/office/officeart/2005/8/layout/orgChart1"/>
    <dgm:cxn modelId="{F036EF4D-7D64-4116-B7B2-B257079077F1}" type="presOf" srcId="{69356326-A7C5-401D-B8CE-56CE0B4F5D8A}" destId="{C572D9BA-E797-44E8-AC48-5DFE4F1390F4}" srcOrd="0" destOrd="0" presId="urn:microsoft.com/office/officeart/2005/8/layout/orgChart1"/>
    <dgm:cxn modelId="{8BC4FC4D-1DF5-4FBD-9BF2-4F10E9B1DBF6}" type="presOf" srcId="{7D19045F-0F1F-4861-9B9D-B5EBB88F2008}" destId="{D470452D-A4E1-4DE6-BB5F-19817C9FE903}" srcOrd="1" destOrd="0" presId="urn:microsoft.com/office/officeart/2005/8/layout/orgChart1"/>
    <dgm:cxn modelId="{5639824F-3D85-46E3-A6C1-157BD68B8F93}" srcId="{BC9F0F63-04B8-45A5-8A27-444021D860CF}" destId="{7F4816E4-CCDB-4DAB-9068-E50FA31846B5}" srcOrd="3" destOrd="0" parTransId="{C6D7CE7B-7CF6-46D3-AF27-5A188591A2BA}" sibTransId="{518FFAB1-F616-42B1-A0C7-3D833D9DD98D}"/>
    <dgm:cxn modelId="{75D49550-9C11-4798-9B66-BD22C97F0138}" type="presOf" srcId="{25E2730B-20C1-472D-B342-155F7651D333}" destId="{4D748661-BFE8-4DD0-A010-AFA75EDB2F85}" srcOrd="1" destOrd="0" presId="urn:microsoft.com/office/officeart/2005/8/layout/orgChart1"/>
    <dgm:cxn modelId="{CBDE0353-3AC9-4BB0-96D0-993D461D0062}" type="presOf" srcId="{9764B2DB-B3EA-48F8-AE08-06A8AADA5820}" destId="{A3622CF4-CC0E-49A6-BF06-70CC5919ED43}" srcOrd="0" destOrd="0" presId="urn:microsoft.com/office/officeart/2005/8/layout/orgChart1"/>
    <dgm:cxn modelId="{A26FBB73-BE0F-4721-8DB1-24263B08BC57}" type="presOf" srcId="{859FA009-C44D-425F-891A-D1FA4606EB31}" destId="{02827856-BF3C-4F6D-8320-C604834FDE85}" srcOrd="1" destOrd="0" presId="urn:microsoft.com/office/officeart/2005/8/layout/orgChart1"/>
    <dgm:cxn modelId="{470C6274-FF47-4D85-9A25-E2ECB2A50AE6}" type="presOf" srcId="{45321936-C093-498D-A7C5-83AC0E6F39F2}" destId="{6F935DD2-22CE-4053-9ADF-5EEC37514E7D}" srcOrd="0" destOrd="0" presId="urn:microsoft.com/office/officeart/2005/8/layout/orgChart1"/>
    <dgm:cxn modelId="{6BCB4874-8EC9-43F2-82FD-78178BA54FA3}" type="presOf" srcId="{8FFBBB1D-F385-495A-9C43-3777C9FAEA0B}" destId="{5210E231-89BB-4DF7-B7D9-39E5E2805CAA}" srcOrd="1" destOrd="0" presId="urn:microsoft.com/office/officeart/2005/8/layout/orgChart1"/>
    <dgm:cxn modelId="{7BE05F75-A597-486A-A40E-5891050549E0}" type="presOf" srcId="{506B36E5-AB61-4B55-8028-E8C146AF5D96}" destId="{E2B18E6C-2C2A-423F-819B-7FEB82F32F6A}" srcOrd="0" destOrd="0" presId="urn:microsoft.com/office/officeart/2005/8/layout/orgChart1"/>
    <dgm:cxn modelId="{4FD48D55-18DA-4B0A-B195-6B21D2C46B0A}" type="presOf" srcId="{CCEB7A0A-3F9C-4A70-84E2-263A8A5FAC54}" destId="{7C6F293D-D1D3-474D-BA44-DD34C29E7CE7}" srcOrd="1" destOrd="0" presId="urn:microsoft.com/office/officeart/2005/8/layout/orgChart1"/>
    <dgm:cxn modelId="{184C1156-EE98-4B33-9ACA-4F0E0EF0C835}" type="presOf" srcId="{49745238-2763-444B-B29D-716A7E9D5BE3}" destId="{AACAD7B1-9944-4643-8AA0-7995C3E53730}" srcOrd="0" destOrd="0" presId="urn:microsoft.com/office/officeart/2005/8/layout/orgChart1"/>
    <dgm:cxn modelId="{B91D2E57-CADE-4ACA-83DF-9AEF19855DEE}" type="presOf" srcId="{0DECEB15-29E8-469E-92C9-AB3F1C91AC42}" destId="{11E1C11A-3402-4C08-AB3F-99E821C4133C}" srcOrd="0" destOrd="0" presId="urn:microsoft.com/office/officeart/2005/8/layout/orgChart1"/>
    <dgm:cxn modelId="{67648D77-0358-445D-9F4D-2F93C14DE52E}" type="presOf" srcId="{9BEEB23B-2EE9-4F3A-8426-A8005375B037}" destId="{7821E0A7-5AF4-47A4-BD51-4EE5959D8E47}" srcOrd="1" destOrd="0" presId="urn:microsoft.com/office/officeart/2005/8/layout/orgChart1"/>
    <dgm:cxn modelId="{15F69578-EE70-40D8-A4BC-C3B1FB31FDA1}" type="presOf" srcId="{E6974F5B-F6AB-4257-B292-40C4F5E2EAE7}" destId="{4C95C1A6-9555-4506-8B52-F9A841D7D44C}" srcOrd="0" destOrd="0" presId="urn:microsoft.com/office/officeart/2005/8/layout/orgChart1"/>
    <dgm:cxn modelId="{8F9BC358-D1CA-45A9-9AE4-8D13E3BAAD31}" type="presOf" srcId="{7F4816E4-CCDB-4DAB-9068-E50FA31846B5}" destId="{78D75573-FDDA-4413-A43B-99E4C229BCDF}" srcOrd="1" destOrd="0" presId="urn:microsoft.com/office/officeart/2005/8/layout/orgChart1"/>
    <dgm:cxn modelId="{B7EE977A-F600-4DF5-8850-10ADAC5D7535}" type="presOf" srcId="{8B1EB216-8F43-406D-8D65-ABE150EFE04C}" destId="{6EAAEB50-EA67-4CD7-99FA-01526C4815CA}" srcOrd="1" destOrd="0" presId="urn:microsoft.com/office/officeart/2005/8/layout/orgChart1"/>
    <dgm:cxn modelId="{88ADDE80-E79A-440C-917A-463AFA1C0BEE}" type="presOf" srcId="{DB36AF3F-AF2A-442C-A389-5A68E02FA618}" destId="{DA840037-CFA6-4B08-A020-E3B71A5A0E5E}" srcOrd="0" destOrd="0" presId="urn:microsoft.com/office/officeart/2005/8/layout/orgChart1"/>
    <dgm:cxn modelId="{064B5D83-BDF8-4C23-B3B0-3A063EC39B88}" type="presOf" srcId="{AB34E17E-E9DC-4A42-9E39-C19297DB5939}" destId="{F1733320-B678-4482-989A-9E337AA35552}" srcOrd="0" destOrd="0" presId="urn:microsoft.com/office/officeart/2005/8/layout/orgChart1"/>
    <dgm:cxn modelId="{1443F183-97A0-4B71-91DB-E872BD6A0840}" type="presOf" srcId="{B94E94B5-36B4-443A-A57D-5FF8D8219867}" destId="{76A52F41-18ED-4C21-B68A-D135E4EF42DA}" srcOrd="1" destOrd="0" presId="urn:microsoft.com/office/officeart/2005/8/layout/orgChart1"/>
    <dgm:cxn modelId="{73CDF483-3B85-425A-AC30-48138779D1E1}" type="presOf" srcId="{52EB8004-C669-4933-9A8A-0993EDBB7894}" destId="{E5716794-FC69-4758-8E37-84461F09BB33}" srcOrd="1" destOrd="0" presId="urn:microsoft.com/office/officeart/2005/8/layout/orgChart1"/>
    <dgm:cxn modelId="{07CA1184-CCC4-4333-BD5D-66D5EC4F902B}" srcId="{26DA22EE-36B7-459A-8861-35C402F2ABD3}" destId="{FC873471-F401-4F55-8E5D-9E258B7B76BA}" srcOrd="1" destOrd="0" parTransId="{77BD3895-4257-4DF7-AAC4-48F9D2836A27}" sibTransId="{93C9A12B-0070-4D72-8918-6E8D64E14AD7}"/>
    <dgm:cxn modelId="{53AF9F84-7560-4E51-8402-3ABE2E4C15C5}" type="presOf" srcId="{25E2730B-20C1-472D-B342-155F7651D333}" destId="{8895367E-EC42-4431-B9B3-B0936AB71A32}" srcOrd="0" destOrd="0" presId="urn:microsoft.com/office/officeart/2005/8/layout/orgChart1"/>
    <dgm:cxn modelId="{BC2E5988-859E-4B25-A89C-B08B1C1CADE6}" type="presOf" srcId="{B3E76C4D-B069-47C1-81FB-FAB1480D805A}" destId="{DF217004-1DEE-4CB5-8F2C-460F6F96E7DE}" srcOrd="0" destOrd="0" presId="urn:microsoft.com/office/officeart/2005/8/layout/orgChart1"/>
    <dgm:cxn modelId="{9457AA88-287D-4FD7-9A2C-32DCC9451ABB}" type="presOf" srcId="{26DA22EE-36B7-459A-8861-35C402F2ABD3}" destId="{F0EA08FC-3393-4173-B7DF-30C575F5B5B4}" srcOrd="1" destOrd="0" presId="urn:microsoft.com/office/officeart/2005/8/layout/orgChart1"/>
    <dgm:cxn modelId="{0FFDFB88-1022-4D3E-8649-9A098E196AE1}" type="presOf" srcId="{EC1EA47B-F8D4-4893-8D3E-D1CA8BFFA24D}" destId="{F0E12265-D0D0-4DAC-810B-28836E387A23}" srcOrd="0" destOrd="0" presId="urn:microsoft.com/office/officeart/2005/8/layout/orgChart1"/>
    <dgm:cxn modelId="{BC93478A-44E3-49A9-83BD-ECE29775EDE1}" type="presOf" srcId="{9E160D8D-D199-4412-ABAD-69B9729AC366}" destId="{93727849-C7CB-4189-B94D-1900E0997430}" srcOrd="1" destOrd="0" presId="urn:microsoft.com/office/officeart/2005/8/layout/orgChart1"/>
    <dgm:cxn modelId="{EBBC968A-0A10-44A5-BEB5-B11FD4CDCC8A}" srcId="{7F4816E4-CCDB-4DAB-9068-E50FA31846B5}" destId="{030BFB03-AA18-4318-B2B5-A8C4767F877C}" srcOrd="0" destOrd="0" parTransId="{C569FA56-EA72-45D6-BFC5-8CACB1126BC8}" sibTransId="{A54AC7BE-D858-4CA2-9D2B-0A7156185AC8}"/>
    <dgm:cxn modelId="{7FD5FC8B-C3AB-45B3-9164-17630DFD622F}" type="presOf" srcId="{CD5A94E8-1F86-4713-AE42-ACAAA4FEAF61}" destId="{BC509D06-3ECA-4762-922A-0B50F18B63A3}" srcOrd="0" destOrd="0" presId="urn:microsoft.com/office/officeart/2005/8/layout/orgChart1"/>
    <dgm:cxn modelId="{43E06A8F-67D8-41B8-98AC-7BFE59045E6F}" type="presOf" srcId="{45321936-C093-498D-A7C5-83AC0E6F39F2}" destId="{1D742AEF-88FF-408E-A553-35D7D92956EC}" srcOrd="1" destOrd="0" presId="urn:microsoft.com/office/officeart/2005/8/layout/orgChart1"/>
    <dgm:cxn modelId="{A4DC2490-8522-4372-BA75-0F56DDA77C55}" type="presOf" srcId="{7882FB79-E5FB-4D33-B229-3439C2521208}" destId="{49926100-21E5-4411-BFC0-5FC05B4FDE3D}" srcOrd="0" destOrd="0" presId="urn:microsoft.com/office/officeart/2005/8/layout/orgChart1"/>
    <dgm:cxn modelId="{27F34590-35AD-4124-992C-43764E1AF2C5}" srcId="{7BA29266-B746-4692-BE6E-C5E32162BFCC}" destId="{8FFBBB1D-F385-495A-9C43-3777C9FAEA0B}" srcOrd="0" destOrd="0" parTransId="{D8E47009-BB64-4F20-BD05-DB1C5AD7AB82}" sibTransId="{1EE58021-E8F0-4ABA-9416-7FB0599BA2A0}"/>
    <dgm:cxn modelId="{7CADEC90-46C8-40FF-91EC-33C099E3C561}" srcId="{7BA29266-B746-4692-BE6E-C5E32162BFCC}" destId="{BC9F0F63-04B8-45A5-8A27-444021D860CF}" srcOrd="9" destOrd="0" parTransId="{4A630B3A-AED5-4E66-8683-C4CC1D6B6FE4}" sibTransId="{FA01CA4D-9B76-4545-A6CA-1F06B49A1F7F}"/>
    <dgm:cxn modelId="{DAA30092-7A77-493C-8FFA-E656FE9E9DF7}" srcId="{3EF8DF65-5064-494A-82E4-B61170DB7D0E}" destId="{5372E9D3-C9A6-4613-BF7C-0113321BABA4}" srcOrd="1" destOrd="0" parTransId="{AB34E17E-E9DC-4A42-9E39-C19297DB5939}" sibTransId="{2873100E-49BD-4EA9-990B-89E769E6EE03}"/>
    <dgm:cxn modelId="{8EB93793-4F5E-41E0-BA59-E2C19EC60252}" type="presOf" srcId="{F91B07A2-F190-45B0-9502-857DE0D26A0E}" destId="{1BE168C0-F2E9-481A-AEAF-D6A5FB6B19EE}" srcOrd="1" destOrd="0" presId="urn:microsoft.com/office/officeart/2005/8/layout/orgChart1"/>
    <dgm:cxn modelId="{8FA1BA96-1D4A-4B51-910E-03423215CC03}" type="presOf" srcId="{9072F757-D2B7-4820-BD61-E450B9F5024A}" destId="{2DCAD2FB-61C4-4F32-9782-43F1C4834D46}" srcOrd="0" destOrd="0" presId="urn:microsoft.com/office/officeart/2005/8/layout/orgChart1"/>
    <dgm:cxn modelId="{8CD53898-CE0D-4C41-83B1-AE6D55E707CA}" type="presOf" srcId="{E6974F5B-F6AB-4257-B292-40C4F5E2EAE7}" destId="{E71D340A-E160-40CB-BB0F-74272D66A01A}" srcOrd="1" destOrd="0" presId="urn:microsoft.com/office/officeart/2005/8/layout/orgChart1"/>
    <dgm:cxn modelId="{FBE07D98-CCBF-4AE6-9952-F9A9868C6AAB}" srcId="{26DA22EE-36B7-459A-8861-35C402F2ABD3}" destId="{5B977633-6D68-483A-BD24-599A25B08294}" srcOrd="3" destOrd="0" parTransId="{56CD85CF-AE41-4DE0-8E8E-2826202F4F10}" sibTransId="{29953198-A0AD-4F70-8D4C-B3BD57B7EF78}"/>
    <dgm:cxn modelId="{3482619B-B42E-42B0-ADC4-7B16E0718600}" srcId="{092BABC2-C86F-41CF-AA62-1695C500EA33}" destId="{43843F33-B40E-4042-B040-687E1FCB0471}" srcOrd="3" destOrd="0" parTransId="{1BE73A90-2FB0-45D0-8BEA-9D10413138FF}" sibTransId="{1C8F6E6B-1579-4A69-86FE-138C144BDC97}"/>
    <dgm:cxn modelId="{3061919C-C242-4208-A5F8-85F9A71FD99D}" type="presOf" srcId="{D1F7FDAB-4ACF-463A-87E3-39B85219EBB3}" destId="{8042780E-C398-45F1-B5A0-011997926E43}" srcOrd="0" destOrd="0" presId="urn:microsoft.com/office/officeart/2005/8/layout/orgChart1"/>
    <dgm:cxn modelId="{888D739E-25CC-4F8D-8CD7-64919A435DD9}" type="presOf" srcId="{BF392671-24A4-4105-AFFD-B6F8CC966783}" destId="{8D1E1353-B698-4F68-BF32-A2584484B6CB}" srcOrd="0" destOrd="0" presId="urn:microsoft.com/office/officeart/2005/8/layout/orgChart1"/>
    <dgm:cxn modelId="{ABAEC09F-74FC-4D55-8BD2-5E71BAE3512D}" type="presOf" srcId="{A7AD7E4E-E5CC-4221-A23F-CD57FF9CF3C4}" destId="{0794B434-10D1-4D5D-A904-EC3A0460F6B0}" srcOrd="0" destOrd="0" presId="urn:microsoft.com/office/officeart/2005/8/layout/orgChart1"/>
    <dgm:cxn modelId="{609C40A1-C0F6-4EF0-BB66-444B32646E58}" type="presOf" srcId="{923EDD10-B5E2-4D3E-A736-D27C852AD5E3}" destId="{7AE9026B-B120-4C67-BD2A-151D8EA2B24D}" srcOrd="0" destOrd="0" presId="urn:microsoft.com/office/officeart/2005/8/layout/orgChart1"/>
    <dgm:cxn modelId="{DA26A4A3-82DF-45C4-9B58-0B44949567BE}" type="presOf" srcId="{7BA29266-B746-4692-BE6E-C5E32162BFCC}" destId="{4D853BD4-C19C-4FFC-9BFE-5D4797F147E5}" srcOrd="1" destOrd="0" presId="urn:microsoft.com/office/officeart/2005/8/layout/orgChart1"/>
    <dgm:cxn modelId="{B6ED2AA4-C1D9-4C18-A818-D555EE79ED8B}" srcId="{B3E76C4D-B069-47C1-81FB-FAB1480D805A}" destId="{DEF8BFF2-50D5-49C6-A39D-3513192117CA}" srcOrd="1" destOrd="0" parTransId="{83798EB3-6466-445C-B053-8919B6540B5B}" sibTransId="{D67CF40D-3771-4D73-9053-81B9C78AE8BF}"/>
    <dgm:cxn modelId="{57606FA8-3B01-4282-B00A-8FE17CC632B5}" type="presOf" srcId="{1BE73A90-2FB0-45D0-8BEA-9D10413138FF}" destId="{0960A688-1619-4130-A544-D010158DBE35}" srcOrd="0" destOrd="0" presId="urn:microsoft.com/office/officeart/2005/8/layout/orgChart1"/>
    <dgm:cxn modelId="{154638A9-105F-41FE-ADC3-0E943D236967}" type="presOf" srcId="{FC873471-F401-4F55-8E5D-9E258B7B76BA}" destId="{C42822DD-5B2D-4723-889D-7DB9A7D8B8D1}" srcOrd="0" destOrd="0" presId="urn:microsoft.com/office/officeart/2005/8/layout/orgChart1"/>
    <dgm:cxn modelId="{D30D3CA9-877A-4B27-877C-C8D54277C801}" type="presOf" srcId="{6C21C703-A919-4CB0-BE81-EB75223D8DC7}" destId="{682DA906-DE65-46B9-A2B8-DD3F7E63799B}" srcOrd="0" destOrd="0" presId="urn:microsoft.com/office/officeart/2005/8/layout/orgChart1"/>
    <dgm:cxn modelId="{E25F34AA-FDBC-44D2-B274-CFBBDBF52B72}" srcId="{923EDD10-B5E2-4D3E-A736-D27C852AD5E3}" destId="{E6974F5B-F6AB-4257-B292-40C4F5E2EAE7}" srcOrd="0" destOrd="0" parTransId="{E9FD5017-D001-4C79-A79F-42F7715D5FD5}" sibTransId="{5068D15B-B375-4A0E-95F5-178B64FFD752}"/>
    <dgm:cxn modelId="{698862AA-A212-4424-B68E-D80ABC5D6061}" type="presOf" srcId="{43843F33-B40E-4042-B040-687E1FCB0471}" destId="{87D8B96D-3A43-4998-9DF7-81D362BA4A91}" srcOrd="0" destOrd="0" presId="urn:microsoft.com/office/officeart/2005/8/layout/orgChart1"/>
    <dgm:cxn modelId="{8776B6AA-4180-4933-B842-F0E31F161CF4}" type="presOf" srcId="{B3E76C4D-B069-47C1-81FB-FAB1480D805A}" destId="{B31CF95F-9410-4206-9D3F-BD0817E5E638}" srcOrd="1" destOrd="0" presId="urn:microsoft.com/office/officeart/2005/8/layout/orgChart1"/>
    <dgm:cxn modelId="{153D64AC-CB4D-44C8-BD2B-5E79E063B9B5}" srcId="{52EB8004-C669-4933-9A8A-0993EDBB7894}" destId="{E6AAA1F1-FE55-41F8-AF82-785D1FA44A61}" srcOrd="0" destOrd="0" parTransId="{4711107E-2028-4EB6-9436-082EAF9293B3}" sibTransId="{F926DA68-06CD-47FC-843B-1F71676F1F9A}"/>
    <dgm:cxn modelId="{6F26C0AC-1EF1-4A9E-936C-9092D4571BA4}" srcId="{26DA22EE-36B7-459A-8861-35C402F2ABD3}" destId="{9BEEB23B-2EE9-4F3A-8426-A8005375B037}" srcOrd="2" destOrd="0" parTransId="{FC46B4EC-1D3A-4CE1-97DD-E1EC2FF75F9C}" sibTransId="{904FCE55-DE85-4231-974F-7B5A12C42F66}"/>
    <dgm:cxn modelId="{6638CDAC-95CD-442E-B888-5F28F5259D66}" type="presOf" srcId="{CCEB7A0A-3F9C-4A70-84E2-263A8A5FAC54}" destId="{EE6533F8-7811-48B5-AD3E-8C53E2B9C8F1}" srcOrd="0" destOrd="0" presId="urn:microsoft.com/office/officeart/2005/8/layout/orgChart1"/>
    <dgm:cxn modelId="{47112FAE-E9EC-408A-9851-779D70748C8D}" srcId="{092BABC2-C86F-41CF-AA62-1695C500EA33}" destId="{BF392671-24A4-4105-AFFD-B6F8CC966783}" srcOrd="4" destOrd="0" parTransId="{9860AD60-DFD5-49CD-9707-27A8C9929D73}" sibTransId="{48D5F4CB-C2AE-4499-9870-2FF9E4376CE7}"/>
    <dgm:cxn modelId="{24EA44B0-C3BB-4CB8-82D3-9DC088F1A7AA}" type="presOf" srcId="{B94E94B5-36B4-443A-A57D-5FF8D8219867}" destId="{A61EABBB-4F43-4591-A285-3A4A21108F1E}" srcOrd="0" destOrd="0" presId="urn:microsoft.com/office/officeart/2005/8/layout/orgChart1"/>
    <dgm:cxn modelId="{928885B0-624F-46B3-9C82-FAAE0C0EA01B}" srcId="{3EF8DF65-5064-494A-82E4-B61170DB7D0E}" destId="{45321936-C093-498D-A7C5-83AC0E6F39F2}" srcOrd="5" destOrd="0" parTransId="{D9ADE64E-A1A9-43A0-95F9-5DAC81EA5188}" sibTransId="{72633772-BE7E-437C-AACB-9150E37BDFDE}"/>
    <dgm:cxn modelId="{D00BE1B0-66BB-4E59-9EB8-73372CA0320D}" type="presOf" srcId="{2CD47C2B-4403-4488-B6D6-BF6C11C5DADD}" destId="{A8D5567F-37AA-48AC-A9AE-07456A8BBE8A}" srcOrd="0" destOrd="0" presId="urn:microsoft.com/office/officeart/2005/8/layout/orgChart1"/>
    <dgm:cxn modelId="{C30631B2-AC32-46DF-AC89-3D71369FF200}" type="presOf" srcId="{C5769223-22F1-4261-8CF1-6365B02839B6}" destId="{C589E4AD-E7D2-465A-AD03-C736D4DC0799}" srcOrd="0" destOrd="0" presId="urn:microsoft.com/office/officeart/2005/8/layout/orgChart1"/>
    <dgm:cxn modelId="{79A99FB4-F839-476A-8600-CE3A81A00178}" type="presOf" srcId="{77BD3895-4257-4DF7-AAC4-48F9D2836A27}" destId="{6B8AACEF-727B-4303-94CE-5697C53D434A}" srcOrd="0" destOrd="0" presId="urn:microsoft.com/office/officeart/2005/8/layout/orgChart1"/>
    <dgm:cxn modelId="{DD8BDBB4-492E-4E5A-A80E-976259B043E0}" type="presOf" srcId="{9072F757-D2B7-4820-BD61-E450B9F5024A}" destId="{49614C2E-7957-4342-948C-D6110B97AA8D}" srcOrd="1" destOrd="0" presId="urn:microsoft.com/office/officeart/2005/8/layout/orgChart1"/>
    <dgm:cxn modelId="{C143E7B4-AB53-4EC1-A870-201D9B94D8A5}" type="presOf" srcId="{08A2ADCD-A89A-439E-85BA-F6FE489B7B1F}" destId="{8F92E1A4-2EE0-4E41-AACC-280AFADD3E06}" srcOrd="1" destOrd="0" presId="urn:microsoft.com/office/officeart/2005/8/layout/orgChart1"/>
    <dgm:cxn modelId="{CDF429B6-BC11-436C-9BF3-F67450FE5C9D}" type="presOf" srcId="{2432B892-5A33-4E90-A907-67E4BFC1D55E}" destId="{6FFC0EE1-FC2E-4D8F-B93C-2013FD6E2560}" srcOrd="0" destOrd="0" presId="urn:microsoft.com/office/officeart/2005/8/layout/orgChart1"/>
    <dgm:cxn modelId="{4EE6EFB6-6381-4194-BD0E-DAA965A6AF90}" srcId="{7BA29266-B746-4692-BE6E-C5E32162BFCC}" destId="{506B36E5-AB61-4B55-8028-E8C146AF5D96}" srcOrd="1" destOrd="0" parTransId="{7326FDE0-4437-4546-B4E6-BD1FBBDBDB9F}" sibTransId="{17D55DF1-CC20-4B7D-B87E-29A0AB4616C2}"/>
    <dgm:cxn modelId="{C16110B8-2808-4EE5-98C8-3ACB6FEC2849}" type="presOf" srcId="{E4EAF1A8-8FBF-4981-B5AB-649058C43889}" destId="{9D254E98-058E-4844-911E-8F6E0BE994C2}" srcOrd="0" destOrd="0" presId="urn:microsoft.com/office/officeart/2005/8/layout/orgChart1"/>
    <dgm:cxn modelId="{E0BC01BA-265E-4A89-AFBD-37BDED0BE1DB}" type="presOf" srcId="{4A630B3A-AED5-4E66-8683-C4CC1D6B6FE4}" destId="{B1A44087-CC93-4D3A-ACE4-BECB0C58A9B7}" srcOrd="0" destOrd="0" presId="urn:microsoft.com/office/officeart/2005/8/layout/orgChart1"/>
    <dgm:cxn modelId="{B5C12FBA-110E-438D-85DC-F9AC611F956D}" type="presOf" srcId="{BC9F0F63-04B8-45A5-8A27-444021D860CF}" destId="{F694EB0D-9B80-4167-BB16-A56828C3E1EE}" srcOrd="1" destOrd="0" presId="urn:microsoft.com/office/officeart/2005/8/layout/orgChart1"/>
    <dgm:cxn modelId="{B7A671BB-3FEB-4282-BF87-FC4E18C2DD9C}" type="presOf" srcId="{2F43CC37-A59E-492E-A77C-A55D1F4CE8E6}" destId="{8964CF65-ECFF-49D2-B552-B690FD38D267}" srcOrd="0" destOrd="0" presId="urn:microsoft.com/office/officeart/2005/8/layout/orgChart1"/>
    <dgm:cxn modelId="{EAA4F2BC-21A5-4C68-B8E0-A4CB173A90E0}" srcId="{7BA29266-B746-4692-BE6E-C5E32162BFCC}" destId="{B94E94B5-36B4-443A-A57D-5FF8D8219867}" srcOrd="3" destOrd="0" parTransId="{55FC5A52-07C7-4862-9DB3-83F776DA4571}" sibTransId="{B28DC02F-AE12-4003-B596-454D4E405909}"/>
    <dgm:cxn modelId="{6D74DABD-F994-4D5A-B529-F042848767EB}" type="presOf" srcId="{DEF8BFF2-50D5-49C6-A39D-3513192117CA}" destId="{73BC3F3B-C0CE-4849-895B-C508FB0A3AE3}" srcOrd="0" destOrd="0" presId="urn:microsoft.com/office/officeart/2005/8/layout/orgChart1"/>
    <dgm:cxn modelId="{747B1EC0-C8C3-4D69-8B18-55634A7EF852}" type="presOf" srcId="{DF04CBF4-6EDA-4DED-985A-741FB09707DE}" destId="{51EDD8A3-9C82-411A-8970-77DCC59F2BE1}" srcOrd="1" destOrd="0" presId="urn:microsoft.com/office/officeart/2005/8/layout/orgChart1"/>
    <dgm:cxn modelId="{F896F2C0-D69D-4421-911B-DF39EB19A5F8}" type="presOf" srcId="{092BABC2-C86F-41CF-AA62-1695C500EA33}" destId="{56D9573E-F8B6-4147-B427-F66E591C7F0B}" srcOrd="1" destOrd="0" presId="urn:microsoft.com/office/officeart/2005/8/layout/orgChart1"/>
    <dgm:cxn modelId="{D3BE04C2-F33F-443B-AEDA-0E7404EF41C4}" type="presOf" srcId="{D52F33AD-F2E0-4CCF-9344-39A93C2B32B0}" destId="{D1E999DC-B994-4147-A42E-A08C8F200476}" srcOrd="0" destOrd="0" presId="urn:microsoft.com/office/officeart/2005/8/layout/orgChart1"/>
    <dgm:cxn modelId="{A096F8C2-CC7F-4A57-98DE-A21A85D2E11D}" type="presOf" srcId="{8ED865D6-BC08-4C79-9EDB-23D8DF0F04DE}" destId="{62C6DBDB-7E8A-417C-A7FA-22A434B576F2}" srcOrd="1" destOrd="0" presId="urn:microsoft.com/office/officeart/2005/8/layout/orgChart1"/>
    <dgm:cxn modelId="{EE5182C4-C63D-4EA6-AD2B-5EB4C3E40C25}" type="presOf" srcId="{3EF8DF65-5064-494A-82E4-B61170DB7D0E}" destId="{2AB6D291-C6D6-4C1A-BA90-88A15F9FCB20}" srcOrd="0" destOrd="0" presId="urn:microsoft.com/office/officeart/2005/8/layout/orgChart1"/>
    <dgm:cxn modelId="{E5E81BC5-B938-451D-A051-C636698BBDE9}" srcId="{923EDD10-B5E2-4D3E-A736-D27C852AD5E3}" destId="{1E521640-35E8-4589-B0A8-22E0AD405747}" srcOrd="1" destOrd="0" parTransId="{25A0D3BD-4423-4460-A401-E8138A7335C4}" sibTransId="{0DBE6FDF-7751-4006-9CB1-7D64426CFD73}"/>
    <dgm:cxn modelId="{34952DC5-DE19-49DD-AEE0-74963DAD8E21}" srcId="{3EF8DF65-5064-494A-82E4-B61170DB7D0E}" destId="{F91B07A2-F190-45B0-9502-857DE0D26A0E}" srcOrd="4" destOrd="0" parTransId="{13E4FEFB-A291-4A06-9C22-B07287C251CC}" sibTransId="{7982750D-B1BE-4A1F-BE71-97E90BC36AD1}"/>
    <dgm:cxn modelId="{B4AFB9C5-1949-472C-9CF9-4DDB53684BC5}" srcId="{CD5A94E8-1F86-4713-AE42-ACAAA4FEAF61}" destId="{0EC17891-BEDF-4711-AC84-B3F111A273A1}" srcOrd="0" destOrd="0" parTransId="{2DABCB27-8805-4DBF-B6D1-E2E6D4A0770B}" sibTransId="{4BF2BF69-C12D-4DC9-8C28-DD7BDDDA30C9}"/>
    <dgm:cxn modelId="{71748DC7-740F-4B2A-BFF1-0B723238D01A}" type="presOf" srcId="{79C4781D-BF76-465E-B16B-028EDD516E73}" destId="{D323BC9A-CCA0-4DF1-9483-749898D79056}" srcOrd="1" destOrd="0" presId="urn:microsoft.com/office/officeart/2005/8/layout/orgChart1"/>
    <dgm:cxn modelId="{CB67A6C8-4CDF-48BF-BA63-745A3E90DDA1}" type="presOf" srcId="{CD5A94E8-1F86-4713-AE42-ACAAA4FEAF61}" destId="{363B976D-C06A-4A45-A2B8-A44AC048C426}" srcOrd="1" destOrd="0" presId="urn:microsoft.com/office/officeart/2005/8/layout/orgChart1"/>
    <dgm:cxn modelId="{E92F28C9-BAFB-4BCF-B42A-52F2EC53C0F7}" type="presOf" srcId="{7D19045F-0F1F-4861-9B9D-B5EBB88F2008}" destId="{80D640D8-CB49-48FC-80CD-665B64BA31C3}" srcOrd="0" destOrd="0" presId="urn:microsoft.com/office/officeart/2005/8/layout/orgChart1"/>
    <dgm:cxn modelId="{B76087C9-F7C3-4787-91F3-BF20AD89164C}" type="presOf" srcId="{7326FDE0-4437-4546-B4E6-BD1FBBDBDB9F}" destId="{DBE713D5-4563-4D28-B39A-D0C596122BF8}" srcOrd="0" destOrd="0" presId="urn:microsoft.com/office/officeart/2005/8/layout/orgChart1"/>
    <dgm:cxn modelId="{B1359BC9-EFD5-460A-BDC4-EAC3E10A1187}" type="presOf" srcId="{5B977633-6D68-483A-BD24-599A25B08294}" destId="{69AEEBCE-B08D-43A2-9ABB-894CD52C70D4}" srcOrd="1" destOrd="0" presId="urn:microsoft.com/office/officeart/2005/8/layout/orgChart1"/>
    <dgm:cxn modelId="{DB3BBACA-C18E-4BEC-B7A7-F0A4208341DC}" type="presOf" srcId="{2432B892-5A33-4E90-A907-67E4BFC1D55E}" destId="{80EC0216-9541-4C72-B078-5DDE72AB36FE}" srcOrd="1" destOrd="0" presId="urn:microsoft.com/office/officeart/2005/8/layout/orgChart1"/>
    <dgm:cxn modelId="{27E3D4CB-A241-4B3B-8406-1F8B038E878C}" srcId="{7BA29266-B746-4692-BE6E-C5E32162BFCC}" destId="{DF04CBF4-6EDA-4DED-985A-741FB09707DE}" srcOrd="5" destOrd="0" parTransId="{2F43CC37-A59E-492E-A77C-A55D1F4CE8E6}" sibTransId="{3FADC3D1-3B2C-4852-ADE2-5F1D1A37B8F9}"/>
    <dgm:cxn modelId="{94DF1FCD-B588-4624-BE67-4E72BB1EE1F6}" type="presOf" srcId="{7BA29266-B746-4692-BE6E-C5E32162BFCC}" destId="{087C5D73-0BFD-4134-83BF-9456389BA25C}" srcOrd="0" destOrd="0" presId="urn:microsoft.com/office/officeart/2005/8/layout/orgChart1"/>
    <dgm:cxn modelId="{13EEFDCD-B12E-4398-BC63-0CFB3A63D76E}" type="presOf" srcId="{08A2ADCD-A89A-439E-85BA-F6FE489B7B1F}" destId="{503BDBFF-0984-4B37-8AC7-BFAEF63627EA}" srcOrd="0" destOrd="0" presId="urn:microsoft.com/office/officeart/2005/8/layout/orgChart1"/>
    <dgm:cxn modelId="{EBD03DCE-A7DB-4FE0-AA90-ABB3595A6671}" type="presOf" srcId="{030BFB03-AA18-4318-B2B5-A8C4767F877C}" destId="{5A17D083-44F2-4E98-9733-BA77B87B410E}" srcOrd="1" destOrd="0" presId="urn:microsoft.com/office/officeart/2005/8/layout/orgChart1"/>
    <dgm:cxn modelId="{D012A2CE-7656-41A3-A25E-44A4ADB53462}" type="presOf" srcId="{88B81029-88B3-41DE-82FF-93E54799F4E6}" destId="{99F98DF5-62D2-4A6A-A122-D6E1DEE82FB3}" srcOrd="1" destOrd="0" presId="urn:microsoft.com/office/officeart/2005/8/layout/orgChart1"/>
    <dgm:cxn modelId="{6BE43FCF-9753-46EB-AC94-62388CF2FBA4}" type="presOf" srcId="{5372E9D3-C9A6-4613-BF7C-0113321BABA4}" destId="{4E7F509A-ED32-49EC-B88E-8BFAE6DE6968}" srcOrd="1" destOrd="0" presId="urn:microsoft.com/office/officeart/2005/8/layout/orgChart1"/>
    <dgm:cxn modelId="{97B2A0D2-EB2F-4174-8053-3E483A46FF2E}" srcId="{34381D08-BD1B-4021-9A5C-3EA8371B21CB}" destId="{08A2ADCD-A89A-439E-85BA-F6FE489B7B1F}" srcOrd="2" destOrd="0" parTransId="{5654AAF1-5294-463E-B5D1-B640596F6DE9}" sibTransId="{D8525741-2083-4487-AA6E-D47DBA8E8C63}"/>
    <dgm:cxn modelId="{12D0E2D4-156F-443B-BEE9-E665D5543793}" type="presOf" srcId="{5B977633-6D68-483A-BD24-599A25B08294}" destId="{293221D3-DD89-426C-B51C-E195B018475E}" srcOrd="0" destOrd="0" presId="urn:microsoft.com/office/officeart/2005/8/layout/orgChart1"/>
    <dgm:cxn modelId="{28ED2CD5-6595-4C36-8147-683FDF88570A}" srcId="{859FA009-C44D-425F-891A-D1FA4606EB31}" destId="{3EF8DF65-5064-494A-82E4-B61170DB7D0E}" srcOrd="1" destOrd="0" parTransId="{49745238-2763-444B-B29D-716A7E9D5BE3}" sibTransId="{9ACEF019-2D07-4539-A884-64A58C9CB458}"/>
    <dgm:cxn modelId="{855309D6-F127-4996-BDB5-31EB8AE74589}" srcId="{7D19045F-0F1F-4861-9B9D-B5EBB88F2008}" destId="{88B81029-88B3-41DE-82FF-93E54799F4E6}" srcOrd="0" destOrd="0" parTransId="{69356326-A7C5-401D-B8CE-56CE0B4F5D8A}" sibTransId="{CF7963C5-885B-43B1-B200-246EC431F16E}"/>
    <dgm:cxn modelId="{54642BD6-07F1-4DC4-8344-35F4922292E9}" type="presOf" srcId="{859FA009-C44D-425F-891A-D1FA4606EB31}" destId="{1A7491F6-558D-4203-908C-3BFADB653025}" srcOrd="0" destOrd="0" presId="urn:microsoft.com/office/officeart/2005/8/layout/orgChart1"/>
    <dgm:cxn modelId="{F88D3AD8-2AA2-474A-9835-7F9147D0D09C}" type="presOf" srcId="{25A0D3BD-4423-4460-A401-E8138A7335C4}" destId="{4F1467D4-223B-443C-B0DF-2D0298C0C10D}" srcOrd="0" destOrd="0" presId="urn:microsoft.com/office/officeart/2005/8/layout/orgChart1"/>
    <dgm:cxn modelId="{D91895DB-17D1-434B-B649-4457C0A22EB1}" type="presOf" srcId="{BF392671-24A4-4105-AFFD-B6F8CC966783}" destId="{AC7A1DBA-FF52-4087-9280-80C2254A4187}" srcOrd="1" destOrd="0" presId="urn:microsoft.com/office/officeart/2005/8/layout/orgChart1"/>
    <dgm:cxn modelId="{7525C0DD-78E2-4994-AE24-FF831EBBC0A7}" srcId="{3EF8DF65-5064-494A-82E4-B61170DB7D0E}" destId="{158CE3F3-AF0A-4BDE-9CF3-907F00CA1A67}" srcOrd="0" destOrd="0" parTransId="{F1AE7435-54C3-48FB-A299-6A5F623DE45A}" sibTransId="{2E7B0B8F-CD06-40D8-9C15-F8C1CCE7C940}"/>
    <dgm:cxn modelId="{FE6460DF-3380-4021-A92C-D752528CB6F1}" type="presOf" srcId="{88B81029-88B3-41DE-82FF-93E54799F4E6}" destId="{90832795-43E3-4EA1-8517-E34E58D07671}" srcOrd="0" destOrd="0" presId="urn:microsoft.com/office/officeart/2005/8/layout/orgChart1"/>
    <dgm:cxn modelId="{B6FADFDF-E8A6-4EDB-AE7F-637D0FB86FD0}" type="presOf" srcId="{089E360B-77CB-43E2-9D26-3F2B006ED90B}" destId="{0F9DE0A0-5EA3-4A8D-BC8A-93E6867D6A5C}" srcOrd="0" destOrd="0" presId="urn:microsoft.com/office/officeart/2005/8/layout/orgChart1"/>
    <dgm:cxn modelId="{A731EAE0-2A79-4C52-9D5A-9C928984B871}" srcId="{092BABC2-C86F-41CF-AA62-1695C500EA33}" destId="{9E160D8D-D199-4412-ABAD-69B9729AC366}" srcOrd="0" destOrd="0" parTransId="{F25BC67C-9A42-45C5-99F0-1C29C203CE14}" sibTransId="{1B0E7B79-49EA-4212-899F-F23A642FB258}"/>
    <dgm:cxn modelId="{B85613E5-E244-4F5B-BEB9-B2DB5BD9B876}" type="presOf" srcId="{7F4816E4-CCDB-4DAB-9068-E50FA31846B5}" destId="{D925ACA5-2674-4BDA-BB1F-BB9C3542DC30}" srcOrd="0" destOrd="0" presId="urn:microsoft.com/office/officeart/2005/8/layout/orgChart1"/>
    <dgm:cxn modelId="{433DB1E5-32A3-43F2-BF52-37DBF7D6CB4B}" srcId="{B94E94B5-36B4-443A-A57D-5FF8D8219867}" destId="{CCEB7A0A-3F9C-4A70-84E2-263A8A5FAC54}" srcOrd="0" destOrd="0" parTransId="{F4CF5026-EFD7-41E3-B24B-CF05ACA7C8F8}" sibTransId="{14FF88CC-0BD7-4E95-985E-0652B0DAC1D9}"/>
    <dgm:cxn modelId="{19CAB5E9-AE2A-4DFC-BE30-3BC693E6642F}" srcId="{B3E76C4D-B069-47C1-81FB-FAB1480D805A}" destId="{52EB8004-C669-4933-9A8A-0993EDBB7894}" srcOrd="3" destOrd="0" parTransId="{B06CBF24-521E-4142-B6F0-0E23B23905AD}" sibTransId="{7B44CB45-2CDC-4C7A-BEEF-F00404EE2F32}"/>
    <dgm:cxn modelId="{A8DFF8EA-7EBE-4537-937B-A2CD0EE9F184}" srcId="{26DA22EE-36B7-459A-8861-35C402F2ABD3}" destId="{D82D346C-5445-4BB2-8289-6196B4664F14}" srcOrd="4" destOrd="0" parTransId="{10AF4C56-0929-4696-BF45-7E9F7368E208}" sibTransId="{C9C598FE-992C-4185-8892-15B3516F1609}"/>
    <dgm:cxn modelId="{0D4334EC-646A-43F3-8D47-2D224862783E}" type="presOf" srcId="{F42E9646-2C90-4228-B8CE-40D8B4C232E9}" destId="{71264E1B-38EB-4FFB-A1C1-EAF6E0F61A2A}" srcOrd="1" destOrd="0" presId="urn:microsoft.com/office/officeart/2005/8/layout/orgChart1"/>
    <dgm:cxn modelId="{FF0CB0ED-7B4E-4B59-9F83-1B309161C272}" type="presOf" srcId="{43843F33-B40E-4042-B040-687E1FCB0471}" destId="{04E75AB7-76E5-431B-BF85-A3F53A9E703F}" srcOrd="1" destOrd="0" presId="urn:microsoft.com/office/officeart/2005/8/layout/orgChart1"/>
    <dgm:cxn modelId="{9599DFEE-ADA7-4F16-A6DC-28353E240887}" type="presOf" srcId="{34381D08-BD1B-4021-9A5C-3EA8371B21CB}" destId="{FC235A0C-7F59-499F-A89E-1FAD736291B5}" srcOrd="0" destOrd="0" presId="urn:microsoft.com/office/officeart/2005/8/layout/orgChart1"/>
    <dgm:cxn modelId="{6FE551EF-75C5-449F-AE15-DB4743D7FD6E}" type="presOf" srcId="{4711107E-2028-4EB6-9436-082EAF9293B3}" destId="{88142D5C-9399-42A5-96B7-17A2381B7D67}" srcOrd="0" destOrd="0" presId="urn:microsoft.com/office/officeart/2005/8/layout/orgChart1"/>
    <dgm:cxn modelId="{F137CFF0-E4CF-403B-AE1B-E065B89A6CAE}" type="presOf" srcId="{B06CBF24-521E-4142-B6F0-0E23B23905AD}" destId="{86EB1DC5-3BED-4786-A2BC-891513889D06}" srcOrd="0" destOrd="0" presId="urn:microsoft.com/office/officeart/2005/8/layout/orgChart1"/>
    <dgm:cxn modelId="{33516BF1-C125-454A-9C78-90EC0B0A1CBC}" type="presOf" srcId="{158CE3F3-AF0A-4BDE-9CF3-907F00CA1A67}" destId="{CA75C06E-8F2E-4823-9054-304806D51B75}" srcOrd="1" destOrd="0" presId="urn:microsoft.com/office/officeart/2005/8/layout/orgChart1"/>
    <dgm:cxn modelId="{ED27D4F2-572B-4B1E-A8A1-2626533C586D}" type="presOf" srcId="{F91B07A2-F190-45B0-9502-857DE0D26A0E}" destId="{DECD6D36-5012-4C87-AC44-210F427D4E9A}" srcOrd="0" destOrd="0" presId="urn:microsoft.com/office/officeart/2005/8/layout/orgChart1"/>
    <dgm:cxn modelId="{02B766F3-64C0-48D9-89A1-4E20169BFAFA}" srcId="{7BA29266-B746-4692-BE6E-C5E32162BFCC}" destId="{092BABC2-C86F-41CF-AA62-1695C500EA33}" srcOrd="4" destOrd="0" parTransId="{D7C87606-9EA3-47BB-BA41-17D59FDB0114}" sibTransId="{BAAED2FC-C2D5-49D8-AE30-F16AAF4A5A37}"/>
    <dgm:cxn modelId="{D9ABE1F4-3F5C-4C6D-B4BE-9038DE80C32B}" type="presOf" srcId="{030BFB03-AA18-4318-B2B5-A8C4767F877C}" destId="{D4C56718-C84C-4572-8891-34437DE8D378}" srcOrd="0" destOrd="0" presId="urn:microsoft.com/office/officeart/2005/8/layout/orgChart1"/>
    <dgm:cxn modelId="{B1A27BF7-0A8F-4D20-8A31-08DA70C7B2E4}" type="presOf" srcId="{D8E47009-BB64-4F20-BD05-DB1C5AD7AB82}" destId="{6D47580F-0C82-43E5-8BDB-E4817AE48B12}" srcOrd="0" destOrd="0" presId="urn:microsoft.com/office/officeart/2005/8/layout/orgChart1"/>
    <dgm:cxn modelId="{16C6FBFB-CF3F-426C-800A-F3DBEEE3A1C0}" type="presOf" srcId="{506B36E5-AB61-4B55-8028-E8C146AF5D96}" destId="{5027CF47-6855-4070-8197-22ECCB759FD7}" srcOrd="1" destOrd="0" presId="urn:microsoft.com/office/officeart/2005/8/layout/orgChart1"/>
    <dgm:cxn modelId="{B26473FC-E49D-49F3-AFAA-20F8F4BE1326}" type="presOf" srcId="{5654AAF1-5294-463E-B5D1-B640596F6DE9}" destId="{B64B8A48-7E7A-42A2-80F4-08B1EB7DE0D1}" srcOrd="0" destOrd="0" presId="urn:microsoft.com/office/officeart/2005/8/layout/orgChart1"/>
    <dgm:cxn modelId="{E4528DFC-889E-4148-8F1B-B5296902F8D5}" type="presOf" srcId="{DDBC2875-6870-4575-BEC4-E68832247FFA}" destId="{5D957963-E8B1-4013-B2BC-8727E4943942}" srcOrd="0" destOrd="0" presId="urn:microsoft.com/office/officeart/2005/8/layout/orgChart1"/>
    <dgm:cxn modelId="{C4C5BCFC-E962-4F99-9809-E4121438BCE8}" srcId="{3EF8DF65-5064-494A-82E4-B61170DB7D0E}" destId="{8B1EB216-8F43-406D-8D65-ABE150EFE04C}" srcOrd="2" destOrd="0" parTransId="{6C21C703-A919-4CB0-BE81-EB75223D8DC7}" sibTransId="{0110F6AC-0F62-4D86-95F4-CB949D269482}"/>
    <dgm:cxn modelId="{4D9A15E2-EE7C-4C61-9B2F-FF9F67D76449}" type="presParOf" srcId="{04DD67EF-C847-4385-A31D-51677B0FEAB3}" destId="{698E7C9F-667F-43D2-8C91-21BF7C018870}" srcOrd="0" destOrd="0" presId="urn:microsoft.com/office/officeart/2005/8/layout/orgChart1"/>
    <dgm:cxn modelId="{CF767A68-08D3-4B8E-8006-17E0F9FE8A99}" type="presParOf" srcId="{698E7C9F-667F-43D2-8C91-21BF7C018870}" destId="{BEC1F64E-85C8-41E0-9D20-5C4D9E67EE2A}" srcOrd="0" destOrd="0" presId="urn:microsoft.com/office/officeart/2005/8/layout/orgChart1"/>
    <dgm:cxn modelId="{2C55BB32-E953-45DC-91FF-146C4A115255}" type="presParOf" srcId="{BEC1F64E-85C8-41E0-9D20-5C4D9E67EE2A}" destId="{087C5D73-0BFD-4134-83BF-9456389BA25C}" srcOrd="0" destOrd="0" presId="urn:microsoft.com/office/officeart/2005/8/layout/orgChart1"/>
    <dgm:cxn modelId="{0EC827AE-1B11-4EDF-9F1B-51144B5B3AA5}" type="presParOf" srcId="{BEC1F64E-85C8-41E0-9D20-5C4D9E67EE2A}" destId="{4D853BD4-C19C-4FFC-9BFE-5D4797F147E5}" srcOrd="1" destOrd="0" presId="urn:microsoft.com/office/officeart/2005/8/layout/orgChart1"/>
    <dgm:cxn modelId="{122C9F5A-B8FF-4308-A506-1A0EF512CC5C}" type="presParOf" srcId="{698E7C9F-667F-43D2-8C91-21BF7C018870}" destId="{42863E35-94F0-4568-893C-AABC793D23CC}" srcOrd="1" destOrd="0" presId="urn:microsoft.com/office/officeart/2005/8/layout/orgChart1"/>
    <dgm:cxn modelId="{9D028E42-2536-4649-8DF2-E0C4F88B4F39}" type="presParOf" srcId="{42863E35-94F0-4568-893C-AABC793D23CC}" destId="{8417F80B-5633-4A08-B092-131258190C9F}" srcOrd="0" destOrd="0" presId="urn:microsoft.com/office/officeart/2005/8/layout/orgChart1"/>
    <dgm:cxn modelId="{7DB9F5DF-7F3D-42A8-B8C0-982CED18DDB3}" type="presParOf" srcId="{42863E35-94F0-4568-893C-AABC793D23CC}" destId="{AFF4F931-6539-4A83-88C5-5EB317566EE1}" srcOrd="1" destOrd="0" presId="urn:microsoft.com/office/officeart/2005/8/layout/orgChart1"/>
    <dgm:cxn modelId="{3CD072DE-8884-4AC4-B94B-4D2C9760E8B1}" type="presParOf" srcId="{AFF4F931-6539-4A83-88C5-5EB317566EE1}" destId="{9861E088-8A82-46E4-9C78-26613DE2FD84}" srcOrd="0" destOrd="0" presId="urn:microsoft.com/office/officeart/2005/8/layout/orgChart1"/>
    <dgm:cxn modelId="{0A2C15C4-5CBF-49A5-80E9-DEF582BFEEE8}" type="presParOf" srcId="{9861E088-8A82-46E4-9C78-26613DE2FD84}" destId="{E9EC534E-C0F3-4478-B659-A95800688C35}" srcOrd="0" destOrd="0" presId="urn:microsoft.com/office/officeart/2005/8/layout/orgChart1"/>
    <dgm:cxn modelId="{4D4883ED-95DC-437D-9504-B0DDD990F7F3}" type="presParOf" srcId="{9861E088-8A82-46E4-9C78-26613DE2FD84}" destId="{56D9573E-F8B6-4147-B427-F66E591C7F0B}" srcOrd="1" destOrd="0" presId="urn:microsoft.com/office/officeart/2005/8/layout/orgChart1"/>
    <dgm:cxn modelId="{14EAC663-FB6F-416C-9C6F-93C767333137}" type="presParOf" srcId="{AFF4F931-6539-4A83-88C5-5EB317566EE1}" destId="{795449D8-D297-4022-916F-539C171AB1DE}" srcOrd="1" destOrd="0" presId="urn:microsoft.com/office/officeart/2005/8/layout/orgChart1"/>
    <dgm:cxn modelId="{7CA2FC56-C9E1-40A0-BD8D-F93988071FB1}" type="presParOf" srcId="{795449D8-D297-4022-916F-539C171AB1DE}" destId="{F97E89B9-18FD-4583-ABEF-AA5270BDD048}" srcOrd="0" destOrd="0" presId="urn:microsoft.com/office/officeart/2005/8/layout/orgChart1"/>
    <dgm:cxn modelId="{A0683FE6-0A14-4853-A32C-132EE555B2CF}" type="presParOf" srcId="{795449D8-D297-4022-916F-539C171AB1DE}" destId="{E4462A53-7C6B-47BF-830B-F32359693C10}" srcOrd="1" destOrd="0" presId="urn:microsoft.com/office/officeart/2005/8/layout/orgChart1"/>
    <dgm:cxn modelId="{2E83A47A-257D-4A12-9461-BE05C933B65E}" type="presParOf" srcId="{E4462A53-7C6B-47BF-830B-F32359693C10}" destId="{DC64F7FE-EA62-4EA9-8146-32DA3B3B6728}" srcOrd="0" destOrd="0" presId="urn:microsoft.com/office/officeart/2005/8/layout/orgChart1"/>
    <dgm:cxn modelId="{CA11DEA1-3E5F-443E-847D-57305BA6BA59}" type="presParOf" srcId="{DC64F7FE-EA62-4EA9-8146-32DA3B3B6728}" destId="{A9183300-D847-4472-A7EF-3143C181BB0A}" srcOrd="0" destOrd="0" presId="urn:microsoft.com/office/officeart/2005/8/layout/orgChart1"/>
    <dgm:cxn modelId="{B3A4F2C0-871C-439F-A6FA-D1D652CC3057}" type="presParOf" srcId="{DC64F7FE-EA62-4EA9-8146-32DA3B3B6728}" destId="{93727849-C7CB-4189-B94D-1900E0997430}" srcOrd="1" destOrd="0" presId="urn:microsoft.com/office/officeart/2005/8/layout/orgChart1"/>
    <dgm:cxn modelId="{E6238D9D-997A-43F7-879C-90114004081F}" type="presParOf" srcId="{E4462A53-7C6B-47BF-830B-F32359693C10}" destId="{0B5259D1-AE56-4B96-BA90-141351B79B54}" srcOrd="1" destOrd="0" presId="urn:microsoft.com/office/officeart/2005/8/layout/orgChart1"/>
    <dgm:cxn modelId="{2CFA26F5-E908-49E1-BBD2-AC42884C80B4}" type="presParOf" srcId="{E4462A53-7C6B-47BF-830B-F32359693C10}" destId="{DA4492A6-1E4C-4524-BA6D-369BF09324CB}" srcOrd="2" destOrd="0" presId="urn:microsoft.com/office/officeart/2005/8/layout/orgChart1"/>
    <dgm:cxn modelId="{1C1741EA-C459-41DF-A070-B6532A13035F}" type="presParOf" srcId="{795449D8-D297-4022-916F-539C171AB1DE}" destId="{7B27A050-DB5F-4857-8C9B-7C2511772C2F}" srcOrd="2" destOrd="0" presId="urn:microsoft.com/office/officeart/2005/8/layout/orgChart1"/>
    <dgm:cxn modelId="{C2523367-3ACB-493A-AF4D-092F6BD0CE35}" type="presParOf" srcId="{795449D8-D297-4022-916F-539C171AB1DE}" destId="{3C14EEDD-E287-4DA5-8DDC-53B877807124}" srcOrd="3" destOrd="0" presId="urn:microsoft.com/office/officeart/2005/8/layout/orgChart1"/>
    <dgm:cxn modelId="{023B0353-079D-4F4A-BAD5-FB0A675E0AFE}" type="presParOf" srcId="{3C14EEDD-E287-4DA5-8DDC-53B877807124}" destId="{76AE7A7D-F8F2-4754-ABCB-9A010DAFB9ED}" srcOrd="0" destOrd="0" presId="urn:microsoft.com/office/officeart/2005/8/layout/orgChart1"/>
    <dgm:cxn modelId="{700E4974-95E8-4187-9F75-37109E742C65}" type="presParOf" srcId="{76AE7A7D-F8F2-4754-ABCB-9A010DAFB9ED}" destId="{A112F579-B6A9-4071-8F67-5A12F7039FB9}" srcOrd="0" destOrd="0" presId="urn:microsoft.com/office/officeart/2005/8/layout/orgChart1"/>
    <dgm:cxn modelId="{26A5D117-D6D4-4604-B104-388D244670BF}" type="presParOf" srcId="{76AE7A7D-F8F2-4754-ABCB-9A010DAFB9ED}" destId="{1093378A-EDBA-46BF-BA62-E61B5DF40AE3}" srcOrd="1" destOrd="0" presId="urn:microsoft.com/office/officeart/2005/8/layout/orgChart1"/>
    <dgm:cxn modelId="{0E804647-18BA-4154-B315-1422BD86D618}" type="presParOf" srcId="{3C14EEDD-E287-4DA5-8DDC-53B877807124}" destId="{DEC52814-B2B2-4EBB-B3F8-0EE01174BBBE}" srcOrd="1" destOrd="0" presId="urn:microsoft.com/office/officeart/2005/8/layout/orgChart1"/>
    <dgm:cxn modelId="{91D86CFA-434F-45D1-A708-796B194CC6D6}" type="presParOf" srcId="{3C14EEDD-E287-4DA5-8DDC-53B877807124}" destId="{F8C18CDF-3198-4DA3-9D54-A7E2EA2CCD5A}" srcOrd="2" destOrd="0" presId="urn:microsoft.com/office/officeart/2005/8/layout/orgChart1"/>
    <dgm:cxn modelId="{4A592A6C-43D1-4B0D-9221-AC1D68F16D07}" type="presParOf" srcId="{795449D8-D297-4022-916F-539C171AB1DE}" destId="{D0017E48-75B9-4B6F-9C82-5C9128118DBC}" srcOrd="4" destOrd="0" presId="urn:microsoft.com/office/officeart/2005/8/layout/orgChart1"/>
    <dgm:cxn modelId="{6C6CA7B2-9CD7-4C69-BFC2-AFD869B2CCBE}" type="presParOf" srcId="{795449D8-D297-4022-916F-539C171AB1DE}" destId="{0AD67457-68FA-4978-80D9-93AB8F0687C5}" srcOrd="5" destOrd="0" presId="urn:microsoft.com/office/officeart/2005/8/layout/orgChart1"/>
    <dgm:cxn modelId="{1860470C-EEE5-4070-BF4A-5EAC545477C5}" type="presParOf" srcId="{0AD67457-68FA-4978-80D9-93AB8F0687C5}" destId="{F0783684-5A0F-43FA-A498-7F6A3D6E942C}" srcOrd="0" destOrd="0" presId="urn:microsoft.com/office/officeart/2005/8/layout/orgChart1"/>
    <dgm:cxn modelId="{2FA472EE-66D2-4DAD-85D8-10EAA2E594A9}" type="presParOf" srcId="{F0783684-5A0F-43FA-A498-7F6A3D6E942C}" destId="{0F9DE0A0-5EA3-4A8D-BC8A-93E6867D6A5C}" srcOrd="0" destOrd="0" presId="urn:microsoft.com/office/officeart/2005/8/layout/orgChart1"/>
    <dgm:cxn modelId="{3FB405C7-42EC-4B68-9DCE-8FA2936D9A9F}" type="presParOf" srcId="{F0783684-5A0F-43FA-A498-7F6A3D6E942C}" destId="{540B0927-1F5A-4077-A2B6-31065D4EC08A}" srcOrd="1" destOrd="0" presId="urn:microsoft.com/office/officeart/2005/8/layout/orgChart1"/>
    <dgm:cxn modelId="{BB4EE32C-8B08-4BBE-B5F8-B6F68D125943}" type="presParOf" srcId="{0AD67457-68FA-4978-80D9-93AB8F0687C5}" destId="{4F04B0CE-0FE4-4383-8AB7-BC656E9945C4}" srcOrd="1" destOrd="0" presId="urn:microsoft.com/office/officeart/2005/8/layout/orgChart1"/>
    <dgm:cxn modelId="{65E77B51-A575-49E2-9BA6-2E80E88457D0}" type="presParOf" srcId="{0AD67457-68FA-4978-80D9-93AB8F0687C5}" destId="{D5D43F8D-140A-4B9B-B0A4-27749C13C83B}" srcOrd="2" destOrd="0" presId="urn:microsoft.com/office/officeart/2005/8/layout/orgChart1"/>
    <dgm:cxn modelId="{E8C27B47-E5C3-4B9F-80DC-07199BD56321}" type="presParOf" srcId="{795449D8-D297-4022-916F-539C171AB1DE}" destId="{0960A688-1619-4130-A544-D010158DBE35}" srcOrd="6" destOrd="0" presId="urn:microsoft.com/office/officeart/2005/8/layout/orgChart1"/>
    <dgm:cxn modelId="{4983765D-C7F6-405B-B713-25F9A776E995}" type="presParOf" srcId="{795449D8-D297-4022-916F-539C171AB1DE}" destId="{EE11AD7B-1F3C-4692-8BCE-3AC7E0AC3596}" srcOrd="7" destOrd="0" presId="urn:microsoft.com/office/officeart/2005/8/layout/orgChart1"/>
    <dgm:cxn modelId="{644308F9-1B07-4153-9F94-4972D97899E1}" type="presParOf" srcId="{EE11AD7B-1F3C-4692-8BCE-3AC7E0AC3596}" destId="{8465F8FE-A9C2-4043-9AC4-31FD08D8A31D}" srcOrd="0" destOrd="0" presId="urn:microsoft.com/office/officeart/2005/8/layout/orgChart1"/>
    <dgm:cxn modelId="{4D1AFF73-3779-4048-8A95-042458E5B1B7}" type="presParOf" srcId="{8465F8FE-A9C2-4043-9AC4-31FD08D8A31D}" destId="{87D8B96D-3A43-4998-9DF7-81D362BA4A91}" srcOrd="0" destOrd="0" presId="urn:microsoft.com/office/officeart/2005/8/layout/orgChart1"/>
    <dgm:cxn modelId="{47EE2332-33C7-421D-B168-9924D6CC375B}" type="presParOf" srcId="{8465F8FE-A9C2-4043-9AC4-31FD08D8A31D}" destId="{04E75AB7-76E5-431B-BF85-A3F53A9E703F}" srcOrd="1" destOrd="0" presId="urn:microsoft.com/office/officeart/2005/8/layout/orgChart1"/>
    <dgm:cxn modelId="{1A1AD0CD-1CBE-49DF-A5B9-9D591652A17A}" type="presParOf" srcId="{EE11AD7B-1F3C-4692-8BCE-3AC7E0AC3596}" destId="{51F4E84C-D091-4326-849A-1EF4B4F8DE79}" srcOrd="1" destOrd="0" presId="urn:microsoft.com/office/officeart/2005/8/layout/orgChart1"/>
    <dgm:cxn modelId="{E4D393DC-BBED-4075-82E6-1AC31FF164B5}" type="presParOf" srcId="{EE11AD7B-1F3C-4692-8BCE-3AC7E0AC3596}" destId="{DBD16E5A-36CF-41E1-A2D4-B544B7A0C1FA}" srcOrd="2" destOrd="0" presId="urn:microsoft.com/office/officeart/2005/8/layout/orgChart1"/>
    <dgm:cxn modelId="{6C7D38C4-23CE-4A0F-98B7-D21A026584B3}" type="presParOf" srcId="{795449D8-D297-4022-916F-539C171AB1DE}" destId="{C5497D64-31BC-47FF-AF4D-458B42014401}" srcOrd="8" destOrd="0" presId="urn:microsoft.com/office/officeart/2005/8/layout/orgChart1"/>
    <dgm:cxn modelId="{D34804E2-2AEC-4677-B493-0A15A5960BB5}" type="presParOf" srcId="{795449D8-D297-4022-916F-539C171AB1DE}" destId="{BF4AD85B-DB2B-4027-B101-09CB29D800A9}" srcOrd="9" destOrd="0" presId="urn:microsoft.com/office/officeart/2005/8/layout/orgChart1"/>
    <dgm:cxn modelId="{EF25FD7E-48C0-499E-995B-2DE0C98B5A29}" type="presParOf" srcId="{BF4AD85B-DB2B-4027-B101-09CB29D800A9}" destId="{9F466F17-87E4-4150-A458-5CF014A03F56}" srcOrd="0" destOrd="0" presId="urn:microsoft.com/office/officeart/2005/8/layout/orgChart1"/>
    <dgm:cxn modelId="{62933961-5902-4062-9988-690D28C48833}" type="presParOf" srcId="{9F466F17-87E4-4150-A458-5CF014A03F56}" destId="{8D1E1353-B698-4F68-BF32-A2584484B6CB}" srcOrd="0" destOrd="0" presId="urn:microsoft.com/office/officeart/2005/8/layout/orgChart1"/>
    <dgm:cxn modelId="{E6609AEB-EAB3-44AE-91AB-33BD8BDE6053}" type="presParOf" srcId="{9F466F17-87E4-4150-A458-5CF014A03F56}" destId="{AC7A1DBA-FF52-4087-9280-80C2254A4187}" srcOrd="1" destOrd="0" presId="urn:microsoft.com/office/officeart/2005/8/layout/orgChart1"/>
    <dgm:cxn modelId="{381C89C1-AAA3-446D-97F9-F55D2D58FCFC}" type="presParOf" srcId="{BF4AD85B-DB2B-4027-B101-09CB29D800A9}" destId="{15DB7E06-3BCB-4495-8E17-99351F8EAC5B}" srcOrd="1" destOrd="0" presId="urn:microsoft.com/office/officeart/2005/8/layout/orgChart1"/>
    <dgm:cxn modelId="{3783212A-9CCD-4CB9-A046-1713912A455B}" type="presParOf" srcId="{BF4AD85B-DB2B-4027-B101-09CB29D800A9}" destId="{0A5CE71C-9726-47CD-89D0-324CE653A97A}" srcOrd="2" destOrd="0" presId="urn:microsoft.com/office/officeart/2005/8/layout/orgChart1"/>
    <dgm:cxn modelId="{AAA319F3-CF98-493D-BAE2-D6083FE54432}" type="presParOf" srcId="{AFF4F931-6539-4A83-88C5-5EB317566EE1}" destId="{5C2CA362-A74D-4F2E-B07F-3F1AB46A151C}" srcOrd="2" destOrd="0" presId="urn:microsoft.com/office/officeart/2005/8/layout/orgChart1"/>
    <dgm:cxn modelId="{68500C0C-06FF-4BC5-BF0B-A58D003A0F06}" type="presParOf" srcId="{42863E35-94F0-4568-893C-AABC793D23CC}" destId="{8964CF65-ECFF-49D2-B552-B690FD38D267}" srcOrd="2" destOrd="0" presId="urn:microsoft.com/office/officeart/2005/8/layout/orgChart1"/>
    <dgm:cxn modelId="{DCD7DF63-5BD7-48A6-9DB4-C5FA46C50FA6}" type="presParOf" srcId="{42863E35-94F0-4568-893C-AABC793D23CC}" destId="{90BEBEEF-F320-4FEE-ABF3-6508DCA75BF6}" srcOrd="3" destOrd="0" presId="urn:microsoft.com/office/officeart/2005/8/layout/orgChart1"/>
    <dgm:cxn modelId="{B5C7EF6B-342B-4D9C-A1AC-DBAD8862D271}" type="presParOf" srcId="{90BEBEEF-F320-4FEE-ABF3-6508DCA75BF6}" destId="{4B303809-A5BE-4AF1-BBE1-60E110308F59}" srcOrd="0" destOrd="0" presId="urn:microsoft.com/office/officeart/2005/8/layout/orgChart1"/>
    <dgm:cxn modelId="{4F3FED56-4375-47BB-8C39-D25B25639079}" type="presParOf" srcId="{4B303809-A5BE-4AF1-BBE1-60E110308F59}" destId="{6DAE55FF-7300-49AF-B81C-49C39EA93CA1}" srcOrd="0" destOrd="0" presId="urn:microsoft.com/office/officeart/2005/8/layout/orgChart1"/>
    <dgm:cxn modelId="{C1866FC0-AEA9-4B48-905A-BF2BC7E36373}" type="presParOf" srcId="{4B303809-A5BE-4AF1-BBE1-60E110308F59}" destId="{51EDD8A3-9C82-411A-8970-77DCC59F2BE1}" srcOrd="1" destOrd="0" presId="urn:microsoft.com/office/officeart/2005/8/layout/orgChart1"/>
    <dgm:cxn modelId="{FF573245-4BC0-41D9-9BE7-0E186EE464CE}" type="presParOf" srcId="{90BEBEEF-F320-4FEE-ABF3-6508DCA75BF6}" destId="{C1FAE137-E9DD-47B4-A1A1-E2EFB2847693}" srcOrd="1" destOrd="0" presId="urn:microsoft.com/office/officeart/2005/8/layout/orgChart1"/>
    <dgm:cxn modelId="{61B93D66-CC21-4D52-87E3-7CBD9ACECD51}" type="presParOf" srcId="{C1FAE137-E9DD-47B4-A1A1-E2EFB2847693}" destId="{9D254E98-058E-4844-911E-8F6E0BE994C2}" srcOrd="0" destOrd="0" presId="urn:microsoft.com/office/officeart/2005/8/layout/orgChart1"/>
    <dgm:cxn modelId="{42A1A7B2-62A2-46D0-8E93-3B48D4FCABB7}" type="presParOf" srcId="{C1FAE137-E9DD-47B4-A1A1-E2EFB2847693}" destId="{07965AC0-511B-4E68-9801-8B3F3D7A5F02}" srcOrd="1" destOrd="0" presId="urn:microsoft.com/office/officeart/2005/8/layout/orgChart1"/>
    <dgm:cxn modelId="{309D7D87-3483-43D1-8CC8-6C07BFDFDDCB}" type="presParOf" srcId="{07965AC0-511B-4E68-9801-8B3F3D7A5F02}" destId="{28B1A5E9-FA5C-4DBF-A655-1D9D1AA58A0B}" srcOrd="0" destOrd="0" presId="urn:microsoft.com/office/officeart/2005/8/layout/orgChart1"/>
    <dgm:cxn modelId="{EE0623E3-8B4A-490B-8463-234467F7DD1F}" type="presParOf" srcId="{28B1A5E9-FA5C-4DBF-A655-1D9D1AA58A0B}" destId="{3E0533C1-3C7F-48FD-82A5-FE0BED1F3DCC}" srcOrd="0" destOrd="0" presId="urn:microsoft.com/office/officeart/2005/8/layout/orgChart1"/>
    <dgm:cxn modelId="{5F18C7FD-6EE7-4296-B53C-2361704EF288}" type="presParOf" srcId="{28B1A5E9-FA5C-4DBF-A655-1D9D1AA58A0B}" destId="{F0EA08FC-3393-4173-B7DF-30C575F5B5B4}" srcOrd="1" destOrd="0" presId="urn:microsoft.com/office/officeart/2005/8/layout/orgChart1"/>
    <dgm:cxn modelId="{C0119FF4-F7C0-45D7-9276-D1A65B1264DC}" type="presParOf" srcId="{07965AC0-511B-4E68-9801-8B3F3D7A5F02}" destId="{7D9500D3-0C39-4227-8929-23FABE93CC80}" srcOrd="1" destOrd="0" presId="urn:microsoft.com/office/officeart/2005/8/layout/orgChart1"/>
    <dgm:cxn modelId="{50E8D74A-3EF5-4AB4-9A21-4B588FADBF61}" type="presParOf" srcId="{7D9500D3-0C39-4227-8929-23FABE93CC80}" destId="{80D94B4B-E047-4783-8D8C-3C39AAFF6853}" srcOrd="0" destOrd="0" presId="urn:microsoft.com/office/officeart/2005/8/layout/orgChart1"/>
    <dgm:cxn modelId="{AEEFEB26-70A9-48A4-ACEC-491DE4ED5EDB}" type="presParOf" srcId="{7D9500D3-0C39-4227-8929-23FABE93CC80}" destId="{73FC8444-D72F-4192-8FF5-5FBABFB99067}" srcOrd="1" destOrd="0" presId="urn:microsoft.com/office/officeart/2005/8/layout/orgChart1"/>
    <dgm:cxn modelId="{68762F6F-602E-4613-9945-8B6061F46194}" type="presParOf" srcId="{73FC8444-D72F-4192-8FF5-5FBABFB99067}" destId="{1C05968E-9905-40E0-8456-9A3A94E8F846}" srcOrd="0" destOrd="0" presId="urn:microsoft.com/office/officeart/2005/8/layout/orgChart1"/>
    <dgm:cxn modelId="{1AE07675-0F27-4DAB-B5B9-83C132D0FBFA}" type="presParOf" srcId="{1C05968E-9905-40E0-8456-9A3A94E8F846}" destId="{6FFC0EE1-FC2E-4D8F-B93C-2013FD6E2560}" srcOrd="0" destOrd="0" presId="urn:microsoft.com/office/officeart/2005/8/layout/orgChart1"/>
    <dgm:cxn modelId="{F17F208D-FDED-46D8-A40E-39A8AF068A9D}" type="presParOf" srcId="{1C05968E-9905-40E0-8456-9A3A94E8F846}" destId="{80EC0216-9541-4C72-B078-5DDE72AB36FE}" srcOrd="1" destOrd="0" presId="urn:microsoft.com/office/officeart/2005/8/layout/orgChart1"/>
    <dgm:cxn modelId="{532D65C0-3CD9-494E-B747-821B424FFC9A}" type="presParOf" srcId="{73FC8444-D72F-4192-8FF5-5FBABFB99067}" destId="{3B639DF0-02C9-407D-AF46-C3F1C573C63D}" srcOrd="1" destOrd="0" presId="urn:microsoft.com/office/officeart/2005/8/layout/orgChart1"/>
    <dgm:cxn modelId="{DA2A34F9-FF47-4C05-BA44-763A8401F534}" type="presParOf" srcId="{73FC8444-D72F-4192-8FF5-5FBABFB99067}" destId="{A67E720A-2189-44E4-9510-A4751327B8F0}" srcOrd="2" destOrd="0" presId="urn:microsoft.com/office/officeart/2005/8/layout/orgChart1"/>
    <dgm:cxn modelId="{4A301292-1B57-463F-BF1A-EA8214B0D0A6}" type="presParOf" srcId="{7D9500D3-0C39-4227-8929-23FABE93CC80}" destId="{6B8AACEF-727B-4303-94CE-5697C53D434A}" srcOrd="2" destOrd="0" presId="urn:microsoft.com/office/officeart/2005/8/layout/orgChart1"/>
    <dgm:cxn modelId="{C7B66123-56A3-4374-A762-8358FFD99BDF}" type="presParOf" srcId="{7D9500D3-0C39-4227-8929-23FABE93CC80}" destId="{781D28AE-C17F-43A5-9E2D-43AFD7B96B1A}" srcOrd="3" destOrd="0" presId="urn:microsoft.com/office/officeart/2005/8/layout/orgChart1"/>
    <dgm:cxn modelId="{B9390C48-8DC0-433D-8CE0-E3A5BD1C15D4}" type="presParOf" srcId="{781D28AE-C17F-43A5-9E2D-43AFD7B96B1A}" destId="{D9A253A4-E76B-4CAD-A17B-27F3A5B4E283}" srcOrd="0" destOrd="0" presId="urn:microsoft.com/office/officeart/2005/8/layout/orgChart1"/>
    <dgm:cxn modelId="{0E5EF322-E2A8-45D8-BBB1-6002A3606156}" type="presParOf" srcId="{D9A253A4-E76B-4CAD-A17B-27F3A5B4E283}" destId="{C42822DD-5B2D-4723-889D-7DB9A7D8B8D1}" srcOrd="0" destOrd="0" presId="urn:microsoft.com/office/officeart/2005/8/layout/orgChart1"/>
    <dgm:cxn modelId="{0EA24C84-753C-45E7-BD1D-F445AAA8ACD5}" type="presParOf" srcId="{D9A253A4-E76B-4CAD-A17B-27F3A5B4E283}" destId="{CA6BC206-D269-42A9-B14A-C0ADAACD47DF}" srcOrd="1" destOrd="0" presId="urn:microsoft.com/office/officeart/2005/8/layout/orgChart1"/>
    <dgm:cxn modelId="{FFF929CC-A7EC-4EB9-BE80-62DB034C1A0B}" type="presParOf" srcId="{781D28AE-C17F-43A5-9E2D-43AFD7B96B1A}" destId="{A4EAEA21-231B-4ADA-8A05-24A45CFFD931}" srcOrd="1" destOrd="0" presId="urn:microsoft.com/office/officeart/2005/8/layout/orgChart1"/>
    <dgm:cxn modelId="{1E0678BE-6112-4C67-A051-7822C5359417}" type="presParOf" srcId="{781D28AE-C17F-43A5-9E2D-43AFD7B96B1A}" destId="{5044EDAD-97CC-47B5-8BDD-7AE88D94A878}" srcOrd="2" destOrd="0" presId="urn:microsoft.com/office/officeart/2005/8/layout/orgChart1"/>
    <dgm:cxn modelId="{A2A58FD1-6B94-44DD-95EE-71C231F713DE}" type="presParOf" srcId="{7D9500D3-0C39-4227-8929-23FABE93CC80}" destId="{D416EBE8-D1A7-4A7D-82E8-49DB5A9E532F}" srcOrd="4" destOrd="0" presId="urn:microsoft.com/office/officeart/2005/8/layout/orgChart1"/>
    <dgm:cxn modelId="{C97FD599-10AA-40A8-A836-41A9611401D6}" type="presParOf" srcId="{7D9500D3-0C39-4227-8929-23FABE93CC80}" destId="{11539F88-9684-40AD-BF40-3E0B8592BC88}" srcOrd="5" destOrd="0" presId="urn:microsoft.com/office/officeart/2005/8/layout/orgChart1"/>
    <dgm:cxn modelId="{61151ACF-BEF9-4AC4-A6FC-36AEF1749930}" type="presParOf" srcId="{11539F88-9684-40AD-BF40-3E0B8592BC88}" destId="{9ED87E34-C670-4011-A01E-6ADED2597FC1}" srcOrd="0" destOrd="0" presId="urn:microsoft.com/office/officeart/2005/8/layout/orgChart1"/>
    <dgm:cxn modelId="{97642D8B-7ACD-4C6F-966C-1F3AEE5EA2B4}" type="presParOf" srcId="{9ED87E34-C670-4011-A01E-6ADED2597FC1}" destId="{E453AB70-3840-4EFE-B510-E29A4D375AFC}" srcOrd="0" destOrd="0" presId="urn:microsoft.com/office/officeart/2005/8/layout/orgChart1"/>
    <dgm:cxn modelId="{8FB32C55-D194-4C95-9C62-5DDBE5B63A81}" type="presParOf" srcId="{9ED87E34-C670-4011-A01E-6ADED2597FC1}" destId="{7821E0A7-5AF4-47A4-BD51-4EE5959D8E47}" srcOrd="1" destOrd="0" presId="urn:microsoft.com/office/officeart/2005/8/layout/orgChart1"/>
    <dgm:cxn modelId="{337188CF-6D0F-4E33-AAF7-D87DC0532C10}" type="presParOf" srcId="{11539F88-9684-40AD-BF40-3E0B8592BC88}" destId="{BEEB362E-3CF6-4F8A-8A0A-43298071BD6D}" srcOrd="1" destOrd="0" presId="urn:microsoft.com/office/officeart/2005/8/layout/orgChart1"/>
    <dgm:cxn modelId="{1CE6EAF0-46E0-40E8-AE32-0CA4F5576260}" type="presParOf" srcId="{11539F88-9684-40AD-BF40-3E0B8592BC88}" destId="{26A01C77-F75B-4506-8968-BB9A2EEFB4C0}" srcOrd="2" destOrd="0" presId="urn:microsoft.com/office/officeart/2005/8/layout/orgChart1"/>
    <dgm:cxn modelId="{F8652A79-6F61-4B26-B810-9BEB466B9BAA}" type="presParOf" srcId="{7D9500D3-0C39-4227-8929-23FABE93CC80}" destId="{18ED815C-D4D2-4B0D-89FC-E976295DA59E}" srcOrd="6" destOrd="0" presId="urn:microsoft.com/office/officeart/2005/8/layout/orgChart1"/>
    <dgm:cxn modelId="{FF577D53-C961-425F-94DA-49B028171F81}" type="presParOf" srcId="{7D9500D3-0C39-4227-8929-23FABE93CC80}" destId="{8DA95DA6-3D35-4564-8268-644CCD073D2F}" srcOrd="7" destOrd="0" presId="urn:microsoft.com/office/officeart/2005/8/layout/orgChart1"/>
    <dgm:cxn modelId="{44BB611C-F1BC-4ED3-AFA8-9AD4B2E728EB}" type="presParOf" srcId="{8DA95DA6-3D35-4564-8268-644CCD073D2F}" destId="{DFC72B1B-3617-4B4E-AF5D-2B5ACBEFC1DD}" srcOrd="0" destOrd="0" presId="urn:microsoft.com/office/officeart/2005/8/layout/orgChart1"/>
    <dgm:cxn modelId="{6D21BC3A-0D15-4D31-BEDF-070B2DA72130}" type="presParOf" srcId="{DFC72B1B-3617-4B4E-AF5D-2B5ACBEFC1DD}" destId="{293221D3-DD89-426C-B51C-E195B018475E}" srcOrd="0" destOrd="0" presId="urn:microsoft.com/office/officeart/2005/8/layout/orgChart1"/>
    <dgm:cxn modelId="{29483B66-133A-4F41-A5E4-C4543EC42817}" type="presParOf" srcId="{DFC72B1B-3617-4B4E-AF5D-2B5ACBEFC1DD}" destId="{69AEEBCE-B08D-43A2-9ABB-894CD52C70D4}" srcOrd="1" destOrd="0" presId="urn:microsoft.com/office/officeart/2005/8/layout/orgChart1"/>
    <dgm:cxn modelId="{273E05AE-CB6D-4AD6-BBAE-6427F1384C66}" type="presParOf" srcId="{8DA95DA6-3D35-4564-8268-644CCD073D2F}" destId="{0A2CC87D-D294-473D-B8BF-2390AA956DB2}" srcOrd="1" destOrd="0" presId="urn:microsoft.com/office/officeart/2005/8/layout/orgChart1"/>
    <dgm:cxn modelId="{A8805F13-B6C1-47DE-A23D-3EE57E55C9E6}" type="presParOf" srcId="{8DA95DA6-3D35-4564-8268-644CCD073D2F}" destId="{5958A3B0-6784-46F4-B599-8A4A9343FA8A}" srcOrd="2" destOrd="0" presId="urn:microsoft.com/office/officeart/2005/8/layout/orgChart1"/>
    <dgm:cxn modelId="{B4AF7FBB-C722-4741-A277-58FBE189DE5A}" type="presParOf" srcId="{7D9500D3-0C39-4227-8929-23FABE93CC80}" destId="{ED4659B0-1CF1-4102-99B2-1DDC7F13480F}" srcOrd="8" destOrd="0" presId="urn:microsoft.com/office/officeart/2005/8/layout/orgChart1"/>
    <dgm:cxn modelId="{AA915B2A-3769-4216-A7D1-D5BC51D6018A}" type="presParOf" srcId="{7D9500D3-0C39-4227-8929-23FABE93CC80}" destId="{5B85A49C-617A-4AD3-9D4A-4041A3FB5789}" srcOrd="9" destOrd="0" presId="urn:microsoft.com/office/officeart/2005/8/layout/orgChart1"/>
    <dgm:cxn modelId="{F1C2A9B7-5E30-4C21-91E2-475B164745C8}" type="presParOf" srcId="{5B85A49C-617A-4AD3-9D4A-4041A3FB5789}" destId="{215F0F28-C803-474A-8EFE-E9B18C82796E}" srcOrd="0" destOrd="0" presId="urn:microsoft.com/office/officeart/2005/8/layout/orgChart1"/>
    <dgm:cxn modelId="{305EC2FB-558D-43FD-AEA7-0F4BADD50E3F}" type="presParOf" srcId="{215F0F28-C803-474A-8EFE-E9B18C82796E}" destId="{FADA5799-3DB4-483C-B130-FDB424B7BE3C}" srcOrd="0" destOrd="0" presId="urn:microsoft.com/office/officeart/2005/8/layout/orgChart1"/>
    <dgm:cxn modelId="{4A1E3429-B1FD-4C70-A30A-00CFC37A790D}" type="presParOf" srcId="{215F0F28-C803-474A-8EFE-E9B18C82796E}" destId="{14AB8ED3-A499-45E7-B755-0034CF644DEF}" srcOrd="1" destOrd="0" presId="urn:microsoft.com/office/officeart/2005/8/layout/orgChart1"/>
    <dgm:cxn modelId="{7C70B20A-E242-4363-8034-C83AB390D109}" type="presParOf" srcId="{5B85A49C-617A-4AD3-9D4A-4041A3FB5789}" destId="{063478EC-3C53-4D92-99D3-CC59287D074B}" srcOrd="1" destOrd="0" presId="urn:microsoft.com/office/officeart/2005/8/layout/orgChart1"/>
    <dgm:cxn modelId="{A10F55A3-B12C-4F37-A5EE-D2AD4E740E42}" type="presParOf" srcId="{5B85A49C-617A-4AD3-9D4A-4041A3FB5789}" destId="{7DDD2719-5A96-4846-92BD-D92F0E5CE8C9}" srcOrd="2" destOrd="0" presId="urn:microsoft.com/office/officeart/2005/8/layout/orgChart1"/>
    <dgm:cxn modelId="{A6DF1A04-7485-42B3-A64D-C89B30A0FB43}" type="presParOf" srcId="{07965AC0-511B-4E68-9801-8B3F3D7A5F02}" destId="{5E2DE309-7AEF-4104-83C5-9B505594022B}" srcOrd="2" destOrd="0" presId="urn:microsoft.com/office/officeart/2005/8/layout/orgChart1"/>
    <dgm:cxn modelId="{595F771D-72C8-4CF1-807B-AA214734CCBD}" type="presParOf" srcId="{90BEBEEF-F320-4FEE-ABF3-6508DCA75BF6}" destId="{4DC77131-825D-4637-AF2C-BC4A95FA4280}" srcOrd="2" destOrd="0" presId="urn:microsoft.com/office/officeart/2005/8/layout/orgChart1"/>
    <dgm:cxn modelId="{205860BD-0758-4AE3-A176-6844258DBD68}" type="presParOf" srcId="{42863E35-94F0-4568-893C-AABC793D23CC}" destId="{8A06712F-A0A0-4FD4-94AF-C656845C56E1}" srcOrd="4" destOrd="0" presId="urn:microsoft.com/office/officeart/2005/8/layout/orgChart1"/>
    <dgm:cxn modelId="{9F7F7286-4850-4CF1-83A7-5D4E86C9BCB3}" type="presParOf" srcId="{42863E35-94F0-4568-893C-AABC793D23CC}" destId="{94CFA457-9115-44B0-8885-F5863C2AA33F}" srcOrd="5" destOrd="0" presId="urn:microsoft.com/office/officeart/2005/8/layout/orgChart1"/>
    <dgm:cxn modelId="{A0B48562-BB6B-4A76-A435-A488089B74AA}" type="presParOf" srcId="{94CFA457-9115-44B0-8885-F5863C2AA33F}" destId="{3A967DF2-4FF4-4154-8936-76BF819C8A7D}" srcOrd="0" destOrd="0" presId="urn:microsoft.com/office/officeart/2005/8/layout/orgChart1"/>
    <dgm:cxn modelId="{47C7CE5D-BC62-4508-A0C1-A68967568882}" type="presParOf" srcId="{3A967DF2-4FF4-4154-8936-76BF819C8A7D}" destId="{FC235A0C-7F59-499F-A89E-1FAD736291B5}" srcOrd="0" destOrd="0" presId="urn:microsoft.com/office/officeart/2005/8/layout/orgChart1"/>
    <dgm:cxn modelId="{71C82C5E-E374-4C69-ACDA-C93042C018EC}" type="presParOf" srcId="{3A967DF2-4FF4-4154-8936-76BF819C8A7D}" destId="{1E58BD59-2D30-410B-B399-2B204D88BCFA}" srcOrd="1" destOrd="0" presId="urn:microsoft.com/office/officeart/2005/8/layout/orgChart1"/>
    <dgm:cxn modelId="{395EBFA7-4CAC-418A-A9C0-C19022B2C19E}" type="presParOf" srcId="{94CFA457-9115-44B0-8885-F5863C2AA33F}" destId="{1C35CC4B-1BF4-4AFC-A63A-B1BA54270A86}" srcOrd="1" destOrd="0" presId="urn:microsoft.com/office/officeart/2005/8/layout/orgChart1"/>
    <dgm:cxn modelId="{B36AA966-59D9-4531-9065-D65296CDF6F5}" type="presParOf" srcId="{1C35CC4B-1BF4-4AFC-A63A-B1BA54270A86}" destId="{D1E999DC-B994-4147-A42E-A08C8F200476}" srcOrd="0" destOrd="0" presId="urn:microsoft.com/office/officeart/2005/8/layout/orgChart1"/>
    <dgm:cxn modelId="{D620EAD2-4F9F-46AE-9D85-04A8BED21804}" type="presParOf" srcId="{1C35CC4B-1BF4-4AFC-A63A-B1BA54270A86}" destId="{4F7F83A7-AFCA-43D1-B934-6B61AC5A495A}" srcOrd="1" destOrd="0" presId="urn:microsoft.com/office/officeart/2005/8/layout/orgChart1"/>
    <dgm:cxn modelId="{16A70CFE-6CCA-46C4-B7B4-539ACDFEB922}" type="presParOf" srcId="{4F7F83A7-AFCA-43D1-B934-6B61AC5A495A}" destId="{0B81229E-8704-45F8-8A01-C08B3690A61C}" srcOrd="0" destOrd="0" presId="urn:microsoft.com/office/officeart/2005/8/layout/orgChart1"/>
    <dgm:cxn modelId="{B906C18F-7F63-4F9F-A249-5293F85D78ED}" type="presParOf" srcId="{0B81229E-8704-45F8-8A01-C08B3690A61C}" destId="{825E764A-DE6B-40E8-A7A3-C90278CCB16F}" srcOrd="0" destOrd="0" presId="urn:microsoft.com/office/officeart/2005/8/layout/orgChart1"/>
    <dgm:cxn modelId="{749D2ECA-4C5F-414E-ABE2-F9AD60B719DA}" type="presParOf" srcId="{0B81229E-8704-45F8-8A01-C08B3690A61C}" destId="{71264E1B-38EB-4FFB-A1C1-EAF6E0F61A2A}" srcOrd="1" destOrd="0" presId="urn:microsoft.com/office/officeart/2005/8/layout/orgChart1"/>
    <dgm:cxn modelId="{8AAF46E9-B6EF-4545-960C-7D067AEF7B99}" type="presParOf" srcId="{4F7F83A7-AFCA-43D1-B934-6B61AC5A495A}" destId="{2822F860-B19C-406C-9432-C67020F23D7A}" srcOrd="1" destOrd="0" presId="urn:microsoft.com/office/officeart/2005/8/layout/orgChart1"/>
    <dgm:cxn modelId="{BF618413-6FF5-435B-A5A3-539CA34F2CFC}" type="presParOf" srcId="{4F7F83A7-AFCA-43D1-B934-6B61AC5A495A}" destId="{A3F9C3E2-3876-478E-8E0D-51336849FE05}" srcOrd="2" destOrd="0" presId="urn:microsoft.com/office/officeart/2005/8/layout/orgChart1"/>
    <dgm:cxn modelId="{0A59AADF-AA12-4E3A-A617-6ABBEC53F173}" type="presParOf" srcId="{1C35CC4B-1BF4-4AFC-A63A-B1BA54270A86}" destId="{B73139B5-3C77-4CCE-8A02-88DCECC7FC3C}" srcOrd="2" destOrd="0" presId="urn:microsoft.com/office/officeart/2005/8/layout/orgChart1"/>
    <dgm:cxn modelId="{A6385437-869B-4AD2-B164-9A48901BFA90}" type="presParOf" srcId="{1C35CC4B-1BF4-4AFC-A63A-B1BA54270A86}" destId="{CE0A9D17-EA82-4802-AD9A-9B1C74787737}" srcOrd="3" destOrd="0" presId="urn:microsoft.com/office/officeart/2005/8/layout/orgChart1"/>
    <dgm:cxn modelId="{11B0A202-5CF8-47D1-92DB-845CD63E5D90}" type="presParOf" srcId="{CE0A9D17-EA82-4802-AD9A-9B1C74787737}" destId="{289FE995-4B86-4331-B3FB-0A7D2FA36B9E}" srcOrd="0" destOrd="0" presId="urn:microsoft.com/office/officeart/2005/8/layout/orgChart1"/>
    <dgm:cxn modelId="{98038ECA-4B0A-40A4-9634-71A8782D1BBE}" type="presParOf" srcId="{289FE995-4B86-4331-B3FB-0A7D2FA36B9E}" destId="{951622D1-B725-41D6-9719-A86EA147401E}" srcOrd="0" destOrd="0" presId="urn:microsoft.com/office/officeart/2005/8/layout/orgChart1"/>
    <dgm:cxn modelId="{4EE80013-C283-4B42-8460-C3F5348940DE}" type="presParOf" srcId="{289FE995-4B86-4331-B3FB-0A7D2FA36B9E}" destId="{D323BC9A-CCA0-4DF1-9483-749898D79056}" srcOrd="1" destOrd="0" presId="urn:microsoft.com/office/officeart/2005/8/layout/orgChart1"/>
    <dgm:cxn modelId="{B518693D-08AA-448C-A283-CB8680A2CCA3}" type="presParOf" srcId="{CE0A9D17-EA82-4802-AD9A-9B1C74787737}" destId="{AA78CEA0-86EB-4162-96A1-7511AA37BFCD}" srcOrd="1" destOrd="0" presId="urn:microsoft.com/office/officeart/2005/8/layout/orgChart1"/>
    <dgm:cxn modelId="{ECD92C65-4FA6-496F-A6FF-4B6D501BB8C8}" type="presParOf" srcId="{CE0A9D17-EA82-4802-AD9A-9B1C74787737}" destId="{DC87660C-90AC-42A9-9216-C7BFF0196B05}" srcOrd="2" destOrd="0" presId="urn:microsoft.com/office/officeart/2005/8/layout/orgChart1"/>
    <dgm:cxn modelId="{3C8277C6-1EBA-40DE-BA50-C131CBF6E216}" type="presParOf" srcId="{1C35CC4B-1BF4-4AFC-A63A-B1BA54270A86}" destId="{B64B8A48-7E7A-42A2-80F4-08B1EB7DE0D1}" srcOrd="4" destOrd="0" presId="urn:microsoft.com/office/officeart/2005/8/layout/orgChart1"/>
    <dgm:cxn modelId="{C2313A31-941A-432B-8A51-E62F5CB29E68}" type="presParOf" srcId="{1C35CC4B-1BF4-4AFC-A63A-B1BA54270A86}" destId="{7C9932D1-7E8E-4E9D-B9B6-9CFE6A96D5E6}" srcOrd="5" destOrd="0" presId="urn:microsoft.com/office/officeart/2005/8/layout/orgChart1"/>
    <dgm:cxn modelId="{A5E70E09-2440-4AF5-AAF0-772A60568FBD}" type="presParOf" srcId="{7C9932D1-7E8E-4E9D-B9B6-9CFE6A96D5E6}" destId="{CAD46A04-04E1-4EA8-B41E-1EA393E9648B}" srcOrd="0" destOrd="0" presId="urn:microsoft.com/office/officeart/2005/8/layout/orgChart1"/>
    <dgm:cxn modelId="{B2A7756C-F22D-4CE2-8CE9-89A607B90E66}" type="presParOf" srcId="{CAD46A04-04E1-4EA8-B41E-1EA393E9648B}" destId="{503BDBFF-0984-4B37-8AC7-BFAEF63627EA}" srcOrd="0" destOrd="0" presId="urn:microsoft.com/office/officeart/2005/8/layout/orgChart1"/>
    <dgm:cxn modelId="{0CA54ED3-6D3B-4516-ACAF-E94FB67FF708}" type="presParOf" srcId="{CAD46A04-04E1-4EA8-B41E-1EA393E9648B}" destId="{8F92E1A4-2EE0-4E41-AACC-280AFADD3E06}" srcOrd="1" destOrd="0" presId="urn:microsoft.com/office/officeart/2005/8/layout/orgChart1"/>
    <dgm:cxn modelId="{C5951A59-C0D3-499A-BB75-D02E8FAD8D54}" type="presParOf" srcId="{7C9932D1-7E8E-4E9D-B9B6-9CFE6A96D5E6}" destId="{EE6569B8-91B6-4780-9A5F-154E3B20B731}" srcOrd="1" destOrd="0" presId="urn:microsoft.com/office/officeart/2005/8/layout/orgChart1"/>
    <dgm:cxn modelId="{1AB7DA56-4432-4AE4-B8DF-2B3FEABEA003}" type="presParOf" srcId="{EE6569B8-91B6-4780-9A5F-154E3B20B731}" destId="{D62D54C5-D6CB-4FA1-A2AB-2F1989D66E70}" srcOrd="0" destOrd="0" presId="urn:microsoft.com/office/officeart/2005/8/layout/orgChart1"/>
    <dgm:cxn modelId="{7BBEF776-5F40-47C9-BA5E-91E39D986705}" type="presParOf" srcId="{EE6569B8-91B6-4780-9A5F-154E3B20B731}" destId="{26E10A7D-2597-457C-B2E2-D7F287CBE09A}" srcOrd="1" destOrd="0" presId="urn:microsoft.com/office/officeart/2005/8/layout/orgChart1"/>
    <dgm:cxn modelId="{01ED0460-BFF1-46EC-A80E-BEDEF18DF939}" type="presParOf" srcId="{26E10A7D-2597-457C-B2E2-D7F287CBE09A}" destId="{2F3AADF8-1386-4C02-A7D9-31E190D8BA92}" srcOrd="0" destOrd="0" presId="urn:microsoft.com/office/officeart/2005/8/layout/orgChart1"/>
    <dgm:cxn modelId="{BC58F3CF-3428-416E-B76E-4611B3089813}" type="presParOf" srcId="{2F3AADF8-1386-4C02-A7D9-31E190D8BA92}" destId="{8042780E-C398-45F1-B5A0-011997926E43}" srcOrd="0" destOrd="0" presId="urn:microsoft.com/office/officeart/2005/8/layout/orgChart1"/>
    <dgm:cxn modelId="{652D6AEC-F556-40EB-9939-27307C2D99FF}" type="presParOf" srcId="{2F3AADF8-1386-4C02-A7D9-31E190D8BA92}" destId="{AD5B89BB-56A1-4309-931D-2CF462802CBB}" srcOrd="1" destOrd="0" presId="urn:microsoft.com/office/officeart/2005/8/layout/orgChart1"/>
    <dgm:cxn modelId="{CEE8C046-ED5A-4EAD-8563-1405B7F23CEE}" type="presParOf" srcId="{26E10A7D-2597-457C-B2E2-D7F287CBE09A}" destId="{6F11869C-38CC-4568-ABF3-D2D27CF42095}" srcOrd="1" destOrd="0" presId="urn:microsoft.com/office/officeart/2005/8/layout/orgChart1"/>
    <dgm:cxn modelId="{B3908880-7DA3-4B49-851B-190BD05CACA6}" type="presParOf" srcId="{26E10A7D-2597-457C-B2E2-D7F287CBE09A}" destId="{D7B4D88C-B3AC-44A6-A7DA-EAB7E4E3FD50}" srcOrd="2" destOrd="0" presId="urn:microsoft.com/office/officeart/2005/8/layout/orgChart1"/>
    <dgm:cxn modelId="{D3724BFD-5B77-4A65-8CFE-324F7CFECA76}" type="presParOf" srcId="{7C9932D1-7E8E-4E9D-B9B6-9CFE6A96D5E6}" destId="{AFAA2015-DC7B-4E4A-A1C5-5516F2AF6A22}" srcOrd="2" destOrd="0" presId="urn:microsoft.com/office/officeart/2005/8/layout/orgChart1"/>
    <dgm:cxn modelId="{6015C0E2-F656-42ED-918F-146B286C3778}" type="presParOf" srcId="{94CFA457-9115-44B0-8885-F5863C2AA33F}" destId="{D53A8F6E-03B0-4A28-A3E0-DECBBD26C551}" srcOrd="2" destOrd="0" presId="urn:microsoft.com/office/officeart/2005/8/layout/orgChart1"/>
    <dgm:cxn modelId="{C2E1644D-FEFB-488B-AD18-6D48A23F8D73}" type="presParOf" srcId="{42863E35-94F0-4568-893C-AABC793D23CC}" destId="{49926100-21E5-4411-BFC0-5FC05B4FDE3D}" srcOrd="6" destOrd="0" presId="urn:microsoft.com/office/officeart/2005/8/layout/orgChart1"/>
    <dgm:cxn modelId="{1727F8B5-11FE-4F2A-9022-57DCE374BA5F}" type="presParOf" srcId="{42863E35-94F0-4568-893C-AABC793D23CC}" destId="{C495EBFC-C3DD-4AD4-96D7-4449A758EAFB}" srcOrd="7" destOrd="0" presId="urn:microsoft.com/office/officeart/2005/8/layout/orgChart1"/>
    <dgm:cxn modelId="{BD7298E6-F490-4EF4-B3BA-4FC514C89AEE}" type="presParOf" srcId="{C495EBFC-C3DD-4AD4-96D7-4449A758EAFB}" destId="{C322AC01-7B0E-442C-9CD5-84D79BACE515}" srcOrd="0" destOrd="0" presId="urn:microsoft.com/office/officeart/2005/8/layout/orgChart1"/>
    <dgm:cxn modelId="{FF8BD11E-E2CB-4C95-8A72-F53DF6B22AD2}" type="presParOf" srcId="{C322AC01-7B0E-442C-9CD5-84D79BACE515}" destId="{BC509D06-3ECA-4762-922A-0B50F18B63A3}" srcOrd="0" destOrd="0" presId="urn:microsoft.com/office/officeart/2005/8/layout/orgChart1"/>
    <dgm:cxn modelId="{6782DD63-17D4-433B-9B09-8E1FEC852E7D}" type="presParOf" srcId="{C322AC01-7B0E-442C-9CD5-84D79BACE515}" destId="{363B976D-C06A-4A45-A2B8-A44AC048C426}" srcOrd="1" destOrd="0" presId="urn:microsoft.com/office/officeart/2005/8/layout/orgChart1"/>
    <dgm:cxn modelId="{CE0DD08E-5ACB-4F54-830C-0C3431DD0402}" type="presParOf" srcId="{C495EBFC-C3DD-4AD4-96D7-4449A758EAFB}" destId="{7728CA7F-4878-4A40-A130-DD5761E96631}" srcOrd="1" destOrd="0" presId="urn:microsoft.com/office/officeart/2005/8/layout/orgChart1"/>
    <dgm:cxn modelId="{58427E6F-97C7-4704-A173-406661762886}" type="presParOf" srcId="{7728CA7F-4878-4A40-A130-DD5761E96631}" destId="{C6CA444A-97F2-4591-B655-618A982275F2}" srcOrd="0" destOrd="0" presId="urn:microsoft.com/office/officeart/2005/8/layout/orgChart1"/>
    <dgm:cxn modelId="{EA371B60-B81E-4ACC-A52E-5742C317A486}" type="presParOf" srcId="{7728CA7F-4878-4A40-A130-DD5761E96631}" destId="{AC55E13C-67B9-47D7-980A-9CE428368C1F}" srcOrd="1" destOrd="0" presId="urn:microsoft.com/office/officeart/2005/8/layout/orgChart1"/>
    <dgm:cxn modelId="{5BF63CFA-2158-46C8-A984-687A372375CC}" type="presParOf" srcId="{AC55E13C-67B9-47D7-980A-9CE428368C1F}" destId="{2E0F9BB5-7AFF-4298-8538-D0B4A3E3A48F}" srcOrd="0" destOrd="0" presId="urn:microsoft.com/office/officeart/2005/8/layout/orgChart1"/>
    <dgm:cxn modelId="{9C3C74FD-68CD-4062-B033-1668EC09293E}" type="presParOf" srcId="{2E0F9BB5-7AFF-4298-8538-D0B4A3E3A48F}" destId="{F877FD3C-9935-4CF3-8FE5-8BECD4D133F2}" srcOrd="0" destOrd="0" presId="urn:microsoft.com/office/officeart/2005/8/layout/orgChart1"/>
    <dgm:cxn modelId="{5C9FFA07-84D3-4C29-8A9D-8DDFDE8D1ADD}" type="presParOf" srcId="{2E0F9BB5-7AFF-4298-8538-D0B4A3E3A48F}" destId="{1C544DD7-D4CD-4864-AB37-BE4672C33AE7}" srcOrd="1" destOrd="0" presId="urn:microsoft.com/office/officeart/2005/8/layout/orgChart1"/>
    <dgm:cxn modelId="{2B1D34D1-DFCA-4C39-A253-412ED82A622B}" type="presParOf" srcId="{AC55E13C-67B9-47D7-980A-9CE428368C1F}" destId="{372867F8-CBAD-4470-A549-27089F55C85A}" srcOrd="1" destOrd="0" presId="urn:microsoft.com/office/officeart/2005/8/layout/orgChart1"/>
    <dgm:cxn modelId="{4E60DD42-180E-4C1C-9719-62A419693211}" type="presParOf" srcId="{AC55E13C-67B9-47D7-980A-9CE428368C1F}" destId="{852539B5-DDE0-4B12-87FC-E50A5DBFD2CB}" srcOrd="2" destOrd="0" presId="urn:microsoft.com/office/officeart/2005/8/layout/orgChart1"/>
    <dgm:cxn modelId="{E02E7DDF-9EE7-40C7-B56D-4362CF4EF133}" type="presParOf" srcId="{C495EBFC-C3DD-4AD4-96D7-4449A758EAFB}" destId="{2EBCAF09-9A69-42B9-85C0-311C17F3596B}" srcOrd="2" destOrd="0" presId="urn:microsoft.com/office/officeart/2005/8/layout/orgChart1"/>
    <dgm:cxn modelId="{ACAAE9A1-B655-4464-A9A9-21172726F560}" type="presParOf" srcId="{42863E35-94F0-4568-893C-AABC793D23CC}" destId="{DA840037-CFA6-4B08-A020-E3B71A5A0E5E}" srcOrd="8" destOrd="0" presId="urn:microsoft.com/office/officeart/2005/8/layout/orgChart1"/>
    <dgm:cxn modelId="{FDFA7CC4-0DD8-4F23-A4D3-EF17D81A7A0B}" type="presParOf" srcId="{42863E35-94F0-4568-893C-AABC793D23CC}" destId="{6C4C6CC4-758B-4EB8-A955-374372925CFB}" srcOrd="9" destOrd="0" presId="urn:microsoft.com/office/officeart/2005/8/layout/orgChart1"/>
    <dgm:cxn modelId="{0556ABA7-0555-4F28-BA3F-A9DE436BF6B0}" type="presParOf" srcId="{6C4C6CC4-758B-4EB8-A955-374372925CFB}" destId="{9C6AFC38-6C9D-46BA-BCE8-C9E8B264611B}" srcOrd="0" destOrd="0" presId="urn:microsoft.com/office/officeart/2005/8/layout/orgChart1"/>
    <dgm:cxn modelId="{C3297834-C266-4961-AE77-3DB5F18EE706}" type="presParOf" srcId="{9C6AFC38-6C9D-46BA-BCE8-C9E8B264611B}" destId="{DF217004-1DEE-4CB5-8F2C-460F6F96E7DE}" srcOrd="0" destOrd="0" presId="urn:microsoft.com/office/officeart/2005/8/layout/orgChart1"/>
    <dgm:cxn modelId="{57D8AD52-B5C7-4155-A857-BE1072880BDE}" type="presParOf" srcId="{9C6AFC38-6C9D-46BA-BCE8-C9E8B264611B}" destId="{B31CF95F-9410-4206-9D3F-BD0817E5E638}" srcOrd="1" destOrd="0" presId="urn:microsoft.com/office/officeart/2005/8/layout/orgChart1"/>
    <dgm:cxn modelId="{BC68D925-F113-4729-A5C9-BAD475CB42BC}" type="presParOf" srcId="{6C4C6CC4-758B-4EB8-A955-374372925CFB}" destId="{8014E256-20EF-4D24-B2EB-050079C8D8B9}" srcOrd="1" destOrd="0" presId="urn:microsoft.com/office/officeart/2005/8/layout/orgChart1"/>
    <dgm:cxn modelId="{2C7E057B-D4BF-421C-9280-42FAF3A88202}" type="presParOf" srcId="{8014E256-20EF-4D24-B2EB-050079C8D8B9}" destId="{749670D2-C9AB-4CBB-A96A-D019016EBF5F}" srcOrd="0" destOrd="0" presId="urn:microsoft.com/office/officeart/2005/8/layout/orgChart1"/>
    <dgm:cxn modelId="{0D0E5237-A074-4C31-A2A0-95F1307B892B}" type="presParOf" srcId="{8014E256-20EF-4D24-B2EB-050079C8D8B9}" destId="{98111837-936F-4A81-9161-3205C93D9FBB}" srcOrd="1" destOrd="0" presId="urn:microsoft.com/office/officeart/2005/8/layout/orgChart1"/>
    <dgm:cxn modelId="{D71E49BD-E992-4A79-A9A5-78D1CB540E27}" type="presParOf" srcId="{98111837-936F-4A81-9161-3205C93D9FBB}" destId="{53BFA1F5-030E-42C3-8AA2-09F0BE65DECD}" srcOrd="0" destOrd="0" presId="urn:microsoft.com/office/officeart/2005/8/layout/orgChart1"/>
    <dgm:cxn modelId="{8572EAAE-5C87-4E16-A404-D44E6828B852}" type="presParOf" srcId="{53BFA1F5-030E-42C3-8AA2-09F0BE65DECD}" destId="{1A7491F6-558D-4203-908C-3BFADB653025}" srcOrd="0" destOrd="0" presId="urn:microsoft.com/office/officeart/2005/8/layout/orgChart1"/>
    <dgm:cxn modelId="{31EF9028-C619-4FA9-AB96-895D466FAA45}" type="presParOf" srcId="{53BFA1F5-030E-42C3-8AA2-09F0BE65DECD}" destId="{02827856-BF3C-4F6D-8320-C604834FDE85}" srcOrd="1" destOrd="0" presId="urn:microsoft.com/office/officeart/2005/8/layout/orgChart1"/>
    <dgm:cxn modelId="{32ADCCE7-F8E4-45E3-8775-D7F396D58ADC}" type="presParOf" srcId="{98111837-936F-4A81-9161-3205C93D9FBB}" destId="{86DD30B1-CF06-412A-BB00-A27AC0C0E6DD}" srcOrd="1" destOrd="0" presId="urn:microsoft.com/office/officeart/2005/8/layout/orgChart1"/>
    <dgm:cxn modelId="{EBE4D8D1-9B88-4F55-83BD-A23D75104D6C}" type="presParOf" srcId="{86DD30B1-CF06-412A-BB00-A27AC0C0E6DD}" destId="{A3622CF4-CC0E-49A6-BF06-70CC5919ED43}" srcOrd="0" destOrd="0" presId="urn:microsoft.com/office/officeart/2005/8/layout/orgChart1"/>
    <dgm:cxn modelId="{8F4AD85C-C120-4DC7-828C-1F2CF276EBC8}" type="presParOf" srcId="{86DD30B1-CF06-412A-BB00-A27AC0C0E6DD}" destId="{09828932-55C1-441E-B153-49C4D339F5C4}" srcOrd="1" destOrd="0" presId="urn:microsoft.com/office/officeart/2005/8/layout/orgChart1"/>
    <dgm:cxn modelId="{1706E8CE-DE8F-4F87-815D-A4F20C37E1C2}" type="presParOf" srcId="{09828932-55C1-441E-B153-49C4D339F5C4}" destId="{6B727512-B9DB-4B8A-9493-D08E5ED39A4A}" srcOrd="0" destOrd="0" presId="urn:microsoft.com/office/officeart/2005/8/layout/orgChart1"/>
    <dgm:cxn modelId="{321B2B1A-AA70-42DD-8249-7E5956EA6EAC}" type="presParOf" srcId="{6B727512-B9DB-4B8A-9493-D08E5ED39A4A}" destId="{C589E4AD-E7D2-465A-AD03-C736D4DC0799}" srcOrd="0" destOrd="0" presId="urn:microsoft.com/office/officeart/2005/8/layout/orgChart1"/>
    <dgm:cxn modelId="{D2CF7E85-4AEB-4270-BF96-12B76EA0ECF7}" type="presParOf" srcId="{6B727512-B9DB-4B8A-9493-D08E5ED39A4A}" destId="{B728342E-8CAC-42C6-91B0-287290B1D44D}" srcOrd="1" destOrd="0" presId="urn:microsoft.com/office/officeart/2005/8/layout/orgChart1"/>
    <dgm:cxn modelId="{3E28E790-7983-4554-9AC4-B1AA7BFF74D5}" type="presParOf" srcId="{09828932-55C1-441E-B153-49C4D339F5C4}" destId="{CF000EB1-BF55-4B4C-A041-375BFF1E9C65}" srcOrd="1" destOrd="0" presId="urn:microsoft.com/office/officeart/2005/8/layout/orgChart1"/>
    <dgm:cxn modelId="{5F830BDC-5F24-41D4-9372-223374EF67F7}" type="presParOf" srcId="{09828932-55C1-441E-B153-49C4D339F5C4}" destId="{857EBCEF-A3BE-4ECC-9AB0-07C603F79B73}" srcOrd="2" destOrd="0" presId="urn:microsoft.com/office/officeart/2005/8/layout/orgChart1"/>
    <dgm:cxn modelId="{3BB1FB0B-71C5-4CF2-9170-CE0B5305BB32}" type="presParOf" srcId="{86DD30B1-CF06-412A-BB00-A27AC0C0E6DD}" destId="{AACAD7B1-9944-4643-8AA0-7995C3E53730}" srcOrd="2" destOrd="0" presId="urn:microsoft.com/office/officeart/2005/8/layout/orgChart1"/>
    <dgm:cxn modelId="{5DF06BBF-2E13-48AA-982A-80A3D70C1CB3}" type="presParOf" srcId="{86DD30B1-CF06-412A-BB00-A27AC0C0E6DD}" destId="{F4C39CD7-2675-4DFC-B498-5586993C68D0}" srcOrd="3" destOrd="0" presId="urn:microsoft.com/office/officeart/2005/8/layout/orgChart1"/>
    <dgm:cxn modelId="{4EF66594-D536-4D12-ABF7-5B1EDC4610D1}" type="presParOf" srcId="{F4C39CD7-2675-4DFC-B498-5586993C68D0}" destId="{DB0DCC29-6A24-4254-857F-1A3F8954A17E}" srcOrd="0" destOrd="0" presId="urn:microsoft.com/office/officeart/2005/8/layout/orgChart1"/>
    <dgm:cxn modelId="{C7CF04C1-D972-4DEE-BF00-9217C145AFCD}" type="presParOf" srcId="{DB0DCC29-6A24-4254-857F-1A3F8954A17E}" destId="{2AB6D291-C6D6-4C1A-BA90-88A15F9FCB20}" srcOrd="0" destOrd="0" presId="urn:microsoft.com/office/officeart/2005/8/layout/orgChart1"/>
    <dgm:cxn modelId="{B027BF62-8162-42A8-9024-965FD935587B}" type="presParOf" srcId="{DB0DCC29-6A24-4254-857F-1A3F8954A17E}" destId="{96BC39D6-95F7-4CF2-B63E-437F40359272}" srcOrd="1" destOrd="0" presId="urn:microsoft.com/office/officeart/2005/8/layout/orgChart1"/>
    <dgm:cxn modelId="{C42D464F-0A9D-4C61-999F-D595796A5324}" type="presParOf" srcId="{F4C39CD7-2675-4DFC-B498-5586993C68D0}" destId="{EDAB99DF-3EF0-4C8C-AD9F-EB3F804EF081}" srcOrd="1" destOrd="0" presId="urn:microsoft.com/office/officeart/2005/8/layout/orgChart1"/>
    <dgm:cxn modelId="{F070365D-B08F-4E7B-9F8C-594DAF05D6BC}" type="presParOf" srcId="{EDAB99DF-3EF0-4C8C-AD9F-EB3F804EF081}" destId="{581B7BE6-871F-44F8-8A0B-DB52CB9FF3B3}" srcOrd="0" destOrd="0" presId="urn:microsoft.com/office/officeart/2005/8/layout/orgChart1"/>
    <dgm:cxn modelId="{9BA9EA36-4B65-4402-A0F8-CA530E77C7AC}" type="presParOf" srcId="{EDAB99DF-3EF0-4C8C-AD9F-EB3F804EF081}" destId="{343B02C9-BBD8-4514-A641-535369392C41}" srcOrd="1" destOrd="0" presId="urn:microsoft.com/office/officeart/2005/8/layout/orgChart1"/>
    <dgm:cxn modelId="{FD7A7B7B-B5C4-4F02-B8B2-6413E3C9A578}" type="presParOf" srcId="{343B02C9-BBD8-4514-A641-535369392C41}" destId="{B7369557-986A-4929-AE8F-DB9B855262FE}" srcOrd="0" destOrd="0" presId="urn:microsoft.com/office/officeart/2005/8/layout/orgChart1"/>
    <dgm:cxn modelId="{B484AB23-6FDE-400F-8525-EB438DBE5831}" type="presParOf" srcId="{B7369557-986A-4929-AE8F-DB9B855262FE}" destId="{6C60C724-7471-4640-8796-7FCAD7186431}" srcOrd="0" destOrd="0" presId="urn:microsoft.com/office/officeart/2005/8/layout/orgChart1"/>
    <dgm:cxn modelId="{77B41FFD-BBBA-40B0-AD4B-F021293FB151}" type="presParOf" srcId="{B7369557-986A-4929-AE8F-DB9B855262FE}" destId="{CA75C06E-8F2E-4823-9054-304806D51B75}" srcOrd="1" destOrd="0" presId="urn:microsoft.com/office/officeart/2005/8/layout/orgChart1"/>
    <dgm:cxn modelId="{DF236F8B-B482-48C9-86A8-5F1C619694DA}" type="presParOf" srcId="{343B02C9-BBD8-4514-A641-535369392C41}" destId="{2380F7C1-D22D-43DD-9262-1DC525CCC201}" srcOrd="1" destOrd="0" presId="urn:microsoft.com/office/officeart/2005/8/layout/orgChart1"/>
    <dgm:cxn modelId="{6B39FD0E-6E43-49B2-954E-BF5473A39C14}" type="presParOf" srcId="{343B02C9-BBD8-4514-A641-535369392C41}" destId="{3E66274B-6139-42CC-AA7A-AB7A570CD33D}" srcOrd="2" destOrd="0" presId="urn:microsoft.com/office/officeart/2005/8/layout/orgChart1"/>
    <dgm:cxn modelId="{63CC2A43-2641-4DEB-8AB3-33DF5E16EE15}" type="presParOf" srcId="{EDAB99DF-3EF0-4C8C-AD9F-EB3F804EF081}" destId="{F1733320-B678-4482-989A-9E337AA35552}" srcOrd="2" destOrd="0" presId="urn:microsoft.com/office/officeart/2005/8/layout/orgChart1"/>
    <dgm:cxn modelId="{59B09BB4-13B6-4911-BE91-6412FD653FDD}" type="presParOf" srcId="{EDAB99DF-3EF0-4C8C-AD9F-EB3F804EF081}" destId="{9B3A1F8D-0C50-461A-927A-FAA6B39CA778}" srcOrd="3" destOrd="0" presId="urn:microsoft.com/office/officeart/2005/8/layout/orgChart1"/>
    <dgm:cxn modelId="{95103B4E-6386-4A32-8190-0B97E549928F}" type="presParOf" srcId="{9B3A1F8D-0C50-461A-927A-FAA6B39CA778}" destId="{391A366C-989A-4C33-93BA-4F79DD60F8D9}" srcOrd="0" destOrd="0" presId="urn:microsoft.com/office/officeart/2005/8/layout/orgChart1"/>
    <dgm:cxn modelId="{C16C92D8-8C51-4B0D-A611-748C0735D11C}" type="presParOf" srcId="{391A366C-989A-4C33-93BA-4F79DD60F8D9}" destId="{EC4DB8EB-2A8E-4224-9020-8E8F838A1CB9}" srcOrd="0" destOrd="0" presId="urn:microsoft.com/office/officeart/2005/8/layout/orgChart1"/>
    <dgm:cxn modelId="{C4FD3FBC-F9DE-4B26-BE6A-125F186D02E7}" type="presParOf" srcId="{391A366C-989A-4C33-93BA-4F79DD60F8D9}" destId="{4E7F509A-ED32-49EC-B88E-8BFAE6DE6968}" srcOrd="1" destOrd="0" presId="urn:microsoft.com/office/officeart/2005/8/layout/orgChart1"/>
    <dgm:cxn modelId="{A7C4D732-515A-4490-AB3A-92BBB933506B}" type="presParOf" srcId="{9B3A1F8D-0C50-461A-927A-FAA6B39CA778}" destId="{E4873FA0-51A6-40BA-896F-973DD2970DDB}" srcOrd="1" destOrd="0" presId="urn:microsoft.com/office/officeart/2005/8/layout/orgChart1"/>
    <dgm:cxn modelId="{5A7607F1-CA52-4EA5-B57D-A650854DBE79}" type="presParOf" srcId="{9B3A1F8D-0C50-461A-927A-FAA6B39CA778}" destId="{11C37378-43E5-437D-98C3-B48989DB6DCE}" srcOrd="2" destOrd="0" presId="urn:microsoft.com/office/officeart/2005/8/layout/orgChart1"/>
    <dgm:cxn modelId="{A717E246-5356-4770-BB8D-C2DCE5B53471}" type="presParOf" srcId="{EDAB99DF-3EF0-4C8C-AD9F-EB3F804EF081}" destId="{682DA906-DE65-46B9-A2B8-DD3F7E63799B}" srcOrd="4" destOrd="0" presId="urn:microsoft.com/office/officeart/2005/8/layout/orgChart1"/>
    <dgm:cxn modelId="{38EE7E0F-5A4A-4915-B01D-2DEFAF980240}" type="presParOf" srcId="{EDAB99DF-3EF0-4C8C-AD9F-EB3F804EF081}" destId="{CD498563-E969-4084-B6D3-3B26EEEE72A9}" srcOrd="5" destOrd="0" presId="urn:microsoft.com/office/officeart/2005/8/layout/orgChart1"/>
    <dgm:cxn modelId="{F45260B7-E321-4E0A-B120-DE639DED96EB}" type="presParOf" srcId="{CD498563-E969-4084-B6D3-3B26EEEE72A9}" destId="{F649C8F1-0BB9-4B56-94D0-282B39605BBD}" srcOrd="0" destOrd="0" presId="urn:microsoft.com/office/officeart/2005/8/layout/orgChart1"/>
    <dgm:cxn modelId="{819C7CC1-8BDB-45FF-929A-A18C0D044AA2}" type="presParOf" srcId="{F649C8F1-0BB9-4B56-94D0-282B39605BBD}" destId="{C32A6B3E-336A-4A04-8878-846C5F49836B}" srcOrd="0" destOrd="0" presId="urn:microsoft.com/office/officeart/2005/8/layout/orgChart1"/>
    <dgm:cxn modelId="{137916A0-F895-4B6A-AF29-3E3BCE8BE5CE}" type="presParOf" srcId="{F649C8F1-0BB9-4B56-94D0-282B39605BBD}" destId="{6EAAEB50-EA67-4CD7-99FA-01526C4815CA}" srcOrd="1" destOrd="0" presId="urn:microsoft.com/office/officeart/2005/8/layout/orgChart1"/>
    <dgm:cxn modelId="{4C714C1A-E0B3-4062-8534-0D9BE2FB141C}" type="presParOf" srcId="{CD498563-E969-4084-B6D3-3B26EEEE72A9}" destId="{D568AEEB-CE4A-4D1C-8ABB-02A78B211D88}" srcOrd="1" destOrd="0" presId="urn:microsoft.com/office/officeart/2005/8/layout/orgChart1"/>
    <dgm:cxn modelId="{DC336717-EDAC-482F-A878-21E381FEB372}" type="presParOf" srcId="{CD498563-E969-4084-B6D3-3B26EEEE72A9}" destId="{B23F3095-030E-4F3E-9683-907F0D7C824C}" srcOrd="2" destOrd="0" presId="urn:microsoft.com/office/officeart/2005/8/layout/orgChart1"/>
    <dgm:cxn modelId="{A96DFC17-4BCB-42D4-B129-116C2343ADE1}" type="presParOf" srcId="{EDAB99DF-3EF0-4C8C-AD9F-EB3F804EF081}" destId="{40360D4E-E780-4997-8F8E-760454F8E34B}" srcOrd="6" destOrd="0" presId="urn:microsoft.com/office/officeart/2005/8/layout/orgChart1"/>
    <dgm:cxn modelId="{89C2B731-C4A9-49C1-92ED-F7910731D3E1}" type="presParOf" srcId="{EDAB99DF-3EF0-4C8C-AD9F-EB3F804EF081}" destId="{1CF5498D-EC17-4563-B3B3-F025966D3D78}" srcOrd="7" destOrd="0" presId="urn:microsoft.com/office/officeart/2005/8/layout/orgChart1"/>
    <dgm:cxn modelId="{1B09E29F-5443-41C2-9016-136A193D9C0A}" type="presParOf" srcId="{1CF5498D-EC17-4563-B3B3-F025966D3D78}" destId="{D703C121-085F-46CF-9C08-B73491ED0F62}" srcOrd="0" destOrd="0" presId="urn:microsoft.com/office/officeart/2005/8/layout/orgChart1"/>
    <dgm:cxn modelId="{13E30E32-2C1D-43E9-9CC4-4DA6AE2817CE}" type="presParOf" srcId="{D703C121-085F-46CF-9C08-B73491ED0F62}" destId="{2DCAD2FB-61C4-4F32-9782-43F1C4834D46}" srcOrd="0" destOrd="0" presId="urn:microsoft.com/office/officeart/2005/8/layout/orgChart1"/>
    <dgm:cxn modelId="{DB41A45C-2B59-4BB9-ABC5-8E9DA1948215}" type="presParOf" srcId="{D703C121-085F-46CF-9C08-B73491ED0F62}" destId="{49614C2E-7957-4342-948C-D6110B97AA8D}" srcOrd="1" destOrd="0" presId="urn:microsoft.com/office/officeart/2005/8/layout/orgChart1"/>
    <dgm:cxn modelId="{BB06544F-EEC2-4903-B537-CEB7E696C771}" type="presParOf" srcId="{1CF5498D-EC17-4563-B3B3-F025966D3D78}" destId="{2F47693A-FE73-47BE-B993-D434C3346766}" srcOrd="1" destOrd="0" presId="urn:microsoft.com/office/officeart/2005/8/layout/orgChart1"/>
    <dgm:cxn modelId="{6E9F8CBE-F9A7-4708-A560-B1405D43DDB4}" type="presParOf" srcId="{1CF5498D-EC17-4563-B3B3-F025966D3D78}" destId="{EB815781-C0E4-472C-A00B-B4F1A05ACE95}" srcOrd="2" destOrd="0" presId="urn:microsoft.com/office/officeart/2005/8/layout/orgChart1"/>
    <dgm:cxn modelId="{254246BB-3CE7-41AE-8917-3E415A21C900}" type="presParOf" srcId="{EDAB99DF-3EF0-4C8C-AD9F-EB3F804EF081}" destId="{57BB0845-5019-4C6C-9B85-780618F02A51}" srcOrd="8" destOrd="0" presId="urn:microsoft.com/office/officeart/2005/8/layout/orgChart1"/>
    <dgm:cxn modelId="{3891E285-DD83-41E1-AAD6-C67F8832EBEE}" type="presParOf" srcId="{EDAB99DF-3EF0-4C8C-AD9F-EB3F804EF081}" destId="{2EF50305-8815-4199-AF7E-91F6ED2B4DF3}" srcOrd="9" destOrd="0" presId="urn:microsoft.com/office/officeart/2005/8/layout/orgChart1"/>
    <dgm:cxn modelId="{F8661DAC-2DB0-45C8-B9FF-F5A7B1ED5464}" type="presParOf" srcId="{2EF50305-8815-4199-AF7E-91F6ED2B4DF3}" destId="{8CAF6A53-C164-431B-AEB0-18996F8E90F0}" srcOrd="0" destOrd="0" presId="urn:microsoft.com/office/officeart/2005/8/layout/orgChart1"/>
    <dgm:cxn modelId="{5BE29ACD-98A5-402B-BBA6-0CC86E5025FA}" type="presParOf" srcId="{8CAF6A53-C164-431B-AEB0-18996F8E90F0}" destId="{DECD6D36-5012-4C87-AC44-210F427D4E9A}" srcOrd="0" destOrd="0" presId="urn:microsoft.com/office/officeart/2005/8/layout/orgChart1"/>
    <dgm:cxn modelId="{97C06F00-CB99-4E00-9268-DE87F65971B6}" type="presParOf" srcId="{8CAF6A53-C164-431B-AEB0-18996F8E90F0}" destId="{1BE168C0-F2E9-481A-AEAF-D6A5FB6B19EE}" srcOrd="1" destOrd="0" presId="urn:microsoft.com/office/officeart/2005/8/layout/orgChart1"/>
    <dgm:cxn modelId="{79D19C78-F963-4DA2-98AF-5C318D230AAF}" type="presParOf" srcId="{2EF50305-8815-4199-AF7E-91F6ED2B4DF3}" destId="{0B93B866-7FAD-4AA8-9F8E-3270890011C5}" srcOrd="1" destOrd="0" presId="urn:microsoft.com/office/officeart/2005/8/layout/orgChart1"/>
    <dgm:cxn modelId="{5A8EB1DD-295B-4E5E-B003-9ACCB81DD80E}" type="presParOf" srcId="{2EF50305-8815-4199-AF7E-91F6ED2B4DF3}" destId="{C0F73BE5-7760-4D10-B896-7E300567659F}" srcOrd="2" destOrd="0" presId="urn:microsoft.com/office/officeart/2005/8/layout/orgChart1"/>
    <dgm:cxn modelId="{5140A470-72A9-47CF-B871-497CE51B2B55}" type="presParOf" srcId="{EDAB99DF-3EF0-4C8C-AD9F-EB3F804EF081}" destId="{65AB895F-9E36-4F06-BD31-2AFA16B5A84F}" srcOrd="10" destOrd="0" presId="urn:microsoft.com/office/officeart/2005/8/layout/orgChart1"/>
    <dgm:cxn modelId="{9D992112-D629-419A-8F6C-1FA091468472}" type="presParOf" srcId="{EDAB99DF-3EF0-4C8C-AD9F-EB3F804EF081}" destId="{7116F627-7622-4A68-B13B-E57068A140B5}" srcOrd="11" destOrd="0" presId="urn:microsoft.com/office/officeart/2005/8/layout/orgChart1"/>
    <dgm:cxn modelId="{85226D12-D872-4816-BA64-F9F8FB3D7DDA}" type="presParOf" srcId="{7116F627-7622-4A68-B13B-E57068A140B5}" destId="{8E3D2E29-CFA9-4F69-95E5-D8F2F22D45EB}" srcOrd="0" destOrd="0" presId="urn:microsoft.com/office/officeart/2005/8/layout/orgChart1"/>
    <dgm:cxn modelId="{87C8CF52-B034-4A9B-8DFB-E5160EF475A9}" type="presParOf" srcId="{8E3D2E29-CFA9-4F69-95E5-D8F2F22D45EB}" destId="{6F935DD2-22CE-4053-9ADF-5EEC37514E7D}" srcOrd="0" destOrd="0" presId="urn:microsoft.com/office/officeart/2005/8/layout/orgChart1"/>
    <dgm:cxn modelId="{10E314A3-EF72-43B9-9A80-03E541A84A94}" type="presParOf" srcId="{8E3D2E29-CFA9-4F69-95E5-D8F2F22D45EB}" destId="{1D742AEF-88FF-408E-A553-35D7D92956EC}" srcOrd="1" destOrd="0" presId="urn:microsoft.com/office/officeart/2005/8/layout/orgChart1"/>
    <dgm:cxn modelId="{AC07561B-D4FF-4368-A7AF-9749F0FA03BF}" type="presParOf" srcId="{7116F627-7622-4A68-B13B-E57068A140B5}" destId="{AD7D0188-9839-449B-AEBC-9CA14B9BF36A}" srcOrd="1" destOrd="0" presId="urn:microsoft.com/office/officeart/2005/8/layout/orgChart1"/>
    <dgm:cxn modelId="{540ECB42-DA5C-4336-AB63-79A538BC2433}" type="presParOf" srcId="{7116F627-7622-4A68-B13B-E57068A140B5}" destId="{4D36795B-C7EF-4FCB-9E5C-CD69741D931F}" srcOrd="2" destOrd="0" presId="urn:microsoft.com/office/officeart/2005/8/layout/orgChart1"/>
    <dgm:cxn modelId="{1A250F78-B513-4952-8E79-20BA2ABAE6DA}" type="presParOf" srcId="{F4C39CD7-2675-4DFC-B498-5586993C68D0}" destId="{72F3F556-29B5-48A6-A108-C17483C0C8ED}" srcOrd="2" destOrd="0" presId="urn:microsoft.com/office/officeart/2005/8/layout/orgChart1"/>
    <dgm:cxn modelId="{8FFAB0CC-8EFB-4E4B-AC57-B9A1FE5C8284}" type="presParOf" srcId="{98111837-936F-4A81-9161-3205C93D9FBB}" destId="{F37E7934-7849-4AB4-9AC5-3BF87CF65AA4}" srcOrd="2" destOrd="0" presId="urn:microsoft.com/office/officeart/2005/8/layout/orgChart1"/>
    <dgm:cxn modelId="{7C29EA92-D034-4CEF-AA4F-FC2753222424}" type="presParOf" srcId="{8014E256-20EF-4D24-B2EB-050079C8D8B9}" destId="{9E3819A6-F105-49BA-85CB-B498D51C1BFE}" srcOrd="2" destOrd="0" presId="urn:microsoft.com/office/officeart/2005/8/layout/orgChart1"/>
    <dgm:cxn modelId="{196E2A31-91B1-40FE-B70F-2A6C37255FE3}" type="presParOf" srcId="{8014E256-20EF-4D24-B2EB-050079C8D8B9}" destId="{CCDB1848-6D99-43DE-ACDB-F872C3DE8226}" srcOrd="3" destOrd="0" presId="urn:microsoft.com/office/officeart/2005/8/layout/orgChart1"/>
    <dgm:cxn modelId="{DA770B62-E291-46B4-99FA-A53EAA85AA56}" type="presParOf" srcId="{CCDB1848-6D99-43DE-ACDB-F872C3DE8226}" destId="{54DADE48-A2B6-4FD2-A2D8-A217AF35DC3A}" srcOrd="0" destOrd="0" presId="urn:microsoft.com/office/officeart/2005/8/layout/orgChart1"/>
    <dgm:cxn modelId="{A37E8EF4-1202-47F3-9E0B-FD1015709487}" type="presParOf" srcId="{54DADE48-A2B6-4FD2-A2D8-A217AF35DC3A}" destId="{73BC3F3B-C0CE-4849-895B-C508FB0A3AE3}" srcOrd="0" destOrd="0" presId="urn:microsoft.com/office/officeart/2005/8/layout/orgChart1"/>
    <dgm:cxn modelId="{80CBC8C0-657D-4805-8892-E6401F336F83}" type="presParOf" srcId="{54DADE48-A2B6-4FD2-A2D8-A217AF35DC3A}" destId="{927BC245-4AF0-441D-B6D2-BFA463D35AF2}" srcOrd="1" destOrd="0" presId="urn:microsoft.com/office/officeart/2005/8/layout/orgChart1"/>
    <dgm:cxn modelId="{EBCC173C-DA50-4A3F-B91A-E03460DB5F87}" type="presParOf" srcId="{CCDB1848-6D99-43DE-ACDB-F872C3DE8226}" destId="{16C7548F-07B7-4B5F-B74E-0F099670C02E}" srcOrd="1" destOrd="0" presId="urn:microsoft.com/office/officeart/2005/8/layout/orgChart1"/>
    <dgm:cxn modelId="{9E5CD4F4-7564-4B61-ADEE-712C9F67C198}" type="presParOf" srcId="{CCDB1848-6D99-43DE-ACDB-F872C3DE8226}" destId="{F42DB3C4-EFA9-4F8B-A7B5-1BF9668135D0}" srcOrd="2" destOrd="0" presId="urn:microsoft.com/office/officeart/2005/8/layout/orgChart1"/>
    <dgm:cxn modelId="{5E90DD12-B792-4F05-B6E3-7CD08A216DE1}" type="presParOf" srcId="{8014E256-20EF-4D24-B2EB-050079C8D8B9}" destId="{F0E12265-D0D0-4DAC-810B-28836E387A23}" srcOrd="4" destOrd="0" presId="urn:microsoft.com/office/officeart/2005/8/layout/orgChart1"/>
    <dgm:cxn modelId="{F3C13018-69FC-417E-8FA1-F50807A502BF}" type="presParOf" srcId="{8014E256-20EF-4D24-B2EB-050079C8D8B9}" destId="{1672437A-F7D9-44C8-A194-B70654015399}" srcOrd="5" destOrd="0" presId="urn:microsoft.com/office/officeart/2005/8/layout/orgChart1"/>
    <dgm:cxn modelId="{92035C58-E0E7-404E-9306-283D93A5BEC2}" type="presParOf" srcId="{1672437A-F7D9-44C8-A194-B70654015399}" destId="{D0910545-1FEE-4E13-B797-B86C539B513F}" srcOrd="0" destOrd="0" presId="urn:microsoft.com/office/officeart/2005/8/layout/orgChart1"/>
    <dgm:cxn modelId="{B7065A08-9ACD-4605-920F-0E2C48F467A8}" type="presParOf" srcId="{D0910545-1FEE-4E13-B797-B86C539B513F}" destId="{7AE9026B-B120-4C67-BD2A-151D8EA2B24D}" srcOrd="0" destOrd="0" presId="urn:microsoft.com/office/officeart/2005/8/layout/orgChart1"/>
    <dgm:cxn modelId="{A622E6F8-AD0A-4526-BB52-891620E4D952}" type="presParOf" srcId="{D0910545-1FEE-4E13-B797-B86C539B513F}" destId="{D55CBE3F-83B7-4F9E-802A-1EF5AD785763}" srcOrd="1" destOrd="0" presId="urn:microsoft.com/office/officeart/2005/8/layout/orgChart1"/>
    <dgm:cxn modelId="{58DB3279-69AB-4E69-A55A-6B131E005E7E}" type="presParOf" srcId="{1672437A-F7D9-44C8-A194-B70654015399}" destId="{A61CA1BA-9BA0-4385-A809-2B2A43D8A3FC}" srcOrd="1" destOrd="0" presId="urn:microsoft.com/office/officeart/2005/8/layout/orgChart1"/>
    <dgm:cxn modelId="{07DD1068-F671-4AB4-BB36-191311A4973C}" type="presParOf" srcId="{A61CA1BA-9BA0-4385-A809-2B2A43D8A3FC}" destId="{24D467E3-083E-41C2-A979-BBDC0DCFD86C}" srcOrd="0" destOrd="0" presId="urn:microsoft.com/office/officeart/2005/8/layout/orgChart1"/>
    <dgm:cxn modelId="{DB5B4879-3F95-436B-855F-F5D4945CF7E6}" type="presParOf" srcId="{A61CA1BA-9BA0-4385-A809-2B2A43D8A3FC}" destId="{B582183C-ED67-4D1F-8EAC-F12ED483D5B5}" srcOrd="1" destOrd="0" presId="urn:microsoft.com/office/officeart/2005/8/layout/orgChart1"/>
    <dgm:cxn modelId="{6A7F3F99-9953-4D51-B191-A7C90E5E059C}" type="presParOf" srcId="{B582183C-ED67-4D1F-8EAC-F12ED483D5B5}" destId="{C332396C-D189-4877-A685-D645291661B9}" srcOrd="0" destOrd="0" presId="urn:microsoft.com/office/officeart/2005/8/layout/orgChart1"/>
    <dgm:cxn modelId="{9A981C5D-2F6B-41F3-A1A0-87A5458BA082}" type="presParOf" srcId="{C332396C-D189-4877-A685-D645291661B9}" destId="{4C95C1A6-9555-4506-8B52-F9A841D7D44C}" srcOrd="0" destOrd="0" presId="urn:microsoft.com/office/officeart/2005/8/layout/orgChart1"/>
    <dgm:cxn modelId="{F4DD17C1-7224-48F6-8C38-716C872F91E9}" type="presParOf" srcId="{C332396C-D189-4877-A685-D645291661B9}" destId="{E71D340A-E160-40CB-BB0F-74272D66A01A}" srcOrd="1" destOrd="0" presId="urn:microsoft.com/office/officeart/2005/8/layout/orgChart1"/>
    <dgm:cxn modelId="{871D1BBE-23EC-46F5-8115-55972D34F868}" type="presParOf" srcId="{B582183C-ED67-4D1F-8EAC-F12ED483D5B5}" destId="{BA3606CB-2896-4451-A2C6-8009A202CBA5}" srcOrd="1" destOrd="0" presId="urn:microsoft.com/office/officeart/2005/8/layout/orgChart1"/>
    <dgm:cxn modelId="{2AA05EB2-586B-4B6D-AF1B-DE669998A7B8}" type="presParOf" srcId="{B582183C-ED67-4D1F-8EAC-F12ED483D5B5}" destId="{18E18EA1-1001-45B5-8CAD-EAB14C2538C2}" srcOrd="2" destOrd="0" presId="urn:microsoft.com/office/officeart/2005/8/layout/orgChart1"/>
    <dgm:cxn modelId="{58B6E215-81E8-4189-9B9D-28BF7EF3AF45}" type="presParOf" srcId="{A61CA1BA-9BA0-4385-A809-2B2A43D8A3FC}" destId="{4F1467D4-223B-443C-B0DF-2D0298C0C10D}" srcOrd="2" destOrd="0" presId="urn:microsoft.com/office/officeart/2005/8/layout/orgChart1"/>
    <dgm:cxn modelId="{3D485FAD-8446-446D-9627-FBB49B56C404}" type="presParOf" srcId="{A61CA1BA-9BA0-4385-A809-2B2A43D8A3FC}" destId="{C9806FE4-DE3D-456B-BE77-193FE5910C20}" srcOrd="3" destOrd="0" presId="urn:microsoft.com/office/officeart/2005/8/layout/orgChart1"/>
    <dgm:cxn modelId="{025F1ABF-E3F1-4969-A750-D4347135DE60}" type="presParOf" srcId="{C9806FE4-DE3D-456B-BE77-193FE5910C20}" destId="{DBE28F8C-B3D9-41E1-B8C1-8E698646811F}" srcOrd="0" destOrd="0" presId="urn:microsoft.com/office/officeart/2005/8/layout/orgChart1"/>
    <dgm:cxn modelId="{2C76F1D6-167F-4297-B7EA-E5EE264C643C}" type="presParOf" srcId="{DBE28F8C-B3D9-41E1-B8C1-8E698646811F}" destId="{E0D14E22-6093-481F-813C-C9BD4D73B718}" srcOrd="0" destOrd="0" presId="urn:microsoft.com/office/officeart/2005/8/layout/orgChart1"/>
    <dgm:cxn modelId="{2132039B-67B3-47DF-986A-8ECE6B76FB0E}" type="presParOf" srcId="{DBE28F8C-B3D9-41E1-B8C1-8E698646811F}" destId="{46628DF9-F2E3-40C1-B001-64728FDC605B}" srcOrd="1" destOrd="0" presId="urn:microsoft.com/office/officeart/2005/8/layout/orgChart1"/>
    <dgm:cxn modelId="{7F260142-7FD5-448F-AA07-68F9BB75C74C}" type="presParOf" srcId="{C9806FE4-DE3D-456B-BE77-193FE5910C20}" destId="{577E3AE8-81B2-4875-850A-55853E9CDF05}" srcOrd="1" destOrd="0" presId="urn:microsoft.com/office/officeart/2005/8/layout/orgChart1"/>
    <dgm:cxn modelId="{35ADBA7C-657F-473D-99E9-3B591C7561A3}" type="presParOf" srcId="{C9806FE4-DE3D-456B-BE77-193FE5910C20}" destId="{7DAC40EF-D307-41B4-96BE-511E9260883A}" srcOrd="2" destOrd="0" presId="urn:microsoft.com/office/officeart/2005/8/layout/orgChart1"/>
    <dgm:cxn modelId="{503FB7D5-1813-4B9E-8BDF-6CCBFAC21A00}" type="presParOf" srcId="{1672437A-F7D9-44C8-A194-B70654015399}" destId="{4CAF520E-24A8-405C-966F-4C27115633E2}" srcOrd="2" destOrd="0" presId="urn:microsoft.com/office/officeart/2005/8/layout/orgChart1"/>
    <dgm:cxn modelId="{AFC3F821-0392-4703-A7B0-B7CAE51D3A74}" type="presParOf" srcId="{8014E256-20EF-4D24-B2EB-050079C8D8B9}" destId="{86EB1DC5-3BED-4786-A2BC-891513889D06}" srcOrd="6" destOrd="0" presId="urn:microsoft.com/office/officeart/2005/8/layout/orgChart1"/>
    <dgm:cxn modelId="{1C49A465-4C68-458E-82DD-ABB75AEAE98F}" type="presParOf" srcId="{8014E256-20EF-4D24-B2EB-050079C8D8B9}" destId="{FD84AF71-7E3D-4142-9954-B81F008EBE11}" srcOrd="7" destOrd="0" presId="urn:microsoft.com/office/officeart/2005/8/layout/orgChart1"/>
    <dgm:cxn modelId="{BADEAB86-B3E3-450C-BDDC-873F3EADB943}" type="presParOf" srcId="{FD84AF71-7E3D-4142-9954-B81F008EBE11}" destId="{E6EF6ADB-600E-4ECF-8F5C-C642BBFFE020}" srcOrd="0" destOrd="0" presId="urn:microsoft.com/office/officeart/2005/8/layout/orgChart1"/>
    <dgm:cxn modelId="{D758249E-EB95-44E4-860C-A692F8A52AAF}" type="presParOf" srcId="{E6EF6ADB-600E-4ECF-8F5C-C642BBFFE020}" destId="{5C60EB56-FD46-4C34-9ACC-3CDD5C4F4D05}" srcOrd="0" destOrd="0" presId="urn:microsoft.com/office/officeart/2005/8/layout/orgChart1"/>
    <dgm:cxn modelId="{B294EE0A-4CD9-4742-A6AD-BCCB1C37672D}" type="presParOf" srcId="{E6EF6ADB-600E-4ECF-8F5C-C642BBFFE020}" destId="{E5716794-FC69-4758-8E37-84461F09BB33}" srcOrd="1" destOrd="0" presId="urn:microsoft.com/office/officeart/2005/8/layout/orgChart1"/>
    <dgm:cxn modelId="{C048FC31-DF90-4B83-A70F-344F974F0A79}" type="presParOf" srcId="{FD84AF71-7E3D-4142-9954-B81F008EBE11}" destId="{4D4B56C1-237A-4C68-ABB0-C3E2A94FA9DC}" srcOrd="1" destOrd="0" presId="urn:microsoft.com/office/officeart/2005/8/layout/orgChart1"/>
    <dgm:cxn modelId="{74E976D9-AE6F-4814-9CCE-3E6A7D2BE093}" type="presParOf" srcId="{4D4B56C1-237A-4C68-ABB0-C3E2A94FA9DC}" destId="{88142D5C-9399-42A5-96B7-17A2381B7D67}" srcOrd="0" destOrd="0" presId="urn:microsoft.com/office/officeart/2005/8/layout/orgChart1"/>
    <dgm:cxn modelId="{19F105E0-D0EC-4CBC-B1C8-7631AB0BEF28}" type="presParOf" srcId="{4D4B56C1-237A-4C68-ABB0-C3E2A94FA9DC}" destId="{5E3D6151-B743-433E-AB5B-8F28F523E3D2}" srcOrd="1" destOrd="0" presId="urn:microsoft.com/office/officeart/2005/8/layout/orgChart1"/>
    <dgm:cxn modelId="{1AB56092-E9BF-4F94-8879-E2B83294398B}" type="presParOf" srcId="{5E3D6151-B743-433E-AB5B-8F28F523E3D2}" destId="{E6F34E21-2DC2-43DF-8CF9-26FAA5C0BF4F}" srcOrd="0" destOrd="0" presId="urn:microsoft.com/office/officeart/2005/8/layout/orgChart1"/>
    <dgm:cxn modelId="{05E90479-6503-426A-82EE-35976B84D725}" type="presParOf" srcId="{E6F34E21-2DC2-43DF-8CF9-26FAA5C0BF4F}" destId="{D8C6A3C2-BCBF-4BB5-899A-95E69F6D494A}" srcOrd="0" destOrd="0" presId="urn:microsoft.com/office/officeart/2005/8/layout/orgChart1"/>
    <dgm:cxn modelId="{68B5A97C-7529-424C-9C1F-9A8208823E01}" type="presParOf" srcId="{E6F34E21-2DC2-43DF-8CF9-26FAA5C0BF4F}" destId="{DCBDA106-4D8C-4113-B7AB-3DB90DD9039C}" srcOrd="1" destOrd="0" presId="urn:microsoft.com/office/officeart/2005/8/layout/orgChart1"/>
    <dgm:cxn modelId="{50EF0E92-494F-4322-9025-CD8ADF4656C8}" type="presParOf" srcId="{5E3D6151-B743-433E-AB5B-8F28F523E3D2}" destId="{682355BC-4074-4D7D-8CC7-7F36184480AA}" srcOrd="1" destOrd="0" presId="urn:microsoft.com/office/officeart/2005/8/layout/orgChart1"/>
    <dgm:cxn modelId="{3163BE9C-A241-4DA5-BD0A-CBC77F8F04D4}" type="presParOf" srcId="{5E3D6151-B743-433E-AB5B-8F28F523E3D2}" destId="{F99BA6AC-7573-4335-A82C-EAF0FAE0A829}" srcOrd="2" destOrd="0" presId="urn:microsoft.com/office/officeart/2005/8/layout/orgChart1"/>
    <dgm:cxn modelId="{AF5E7E7A-C153-4244-B9FF-CE498A08E430}" type="presParOf" srcId="{FD84AF71-7E3D-4142-9954-B81F008EBE11}" destId="{6AEF0DA0-B5AB-4094-AA19-AB9FEC29F4AF}" srcOrd="2" destOrd="0" presId="urn:microsoft.com/office/officeart/2005/8/layout/orgChart1"/>
    <dgm:cxn modelId="{3CCE758E-10EF-46B6-984F-1CEDC646CB04}" type="presParOf" srcId="{6C4C6CC4-758B-4EB8-A955-374372925CFB}" destId="{11D8E603-B922-4AAB-8818-4FDD5CE51689}" srcOrd="2" destOrd="0" presId="urn:microsoft.com/office/officeart/2005/8/layout/orgChart1"/>
    <dgm:cxn modelId="{7BDAF3A3-830A-4CF1-830F-149F79857FF8}" type="presParOf" srcId="{42863E35-94F0-4568-893C-AABC793D23CC}" destId="{B1A44087-CC93-4D3A-ACE4-BECB0C58A9B7}" srcOrd="10" destOrd="0" presId="urn:microsoft.com/office/officeart/2005/8/layout/orgChart1"/>
    <dgm:cxn modelId="{52B789B0-A3C5-4B9D-A743-ACF5611D6EA3}" type="presParOf" srcId="{42863E35-94F0-4568-893C-AABC793D23CC}" destId="{67A9A5A1-0910-4F47-B979-672A5413E572}" srcOrd="11" destOrd="0" presId="urn:microsoft.com/office/officeart/2005/8/layout/orgChart1"/>
    <dgm:cxn modelId="{F19636C6-C212-467B-AB74-25B31A9BD265}" type="presParOf" srcId="{67A9A5A1-0910-4F47-B979-672A5413E572}" destId="{2C6B55CA-D2B2-4983-B332-31023631B1F0}" srcOrd="0" destOrd="0" presId="urn:microsoft.com/office/officeart/2005/8/layout/orgChart1"/>
    <dgm:cxn modelId="{B3B89164-05A9-47CB-AC7A-24436A6B8D0C}" type="presParOf" srcId="{2C6B55CA-D2B2-4983-B332-31023631B1F0}" destId="{689BD2FD-05EF-4D7F-AB11-57F24EAB9807}" srcOrd="0" destOrd="0" presId="urn:microsoft.com/office/officeart/2005/8/layout/orgChart1"/>
    <dgm:cxn modelId="{7F83B2E0-1157-4DE3-8159-505C997FC680}" type="presParOf" srcId="{2C6B55CA-D2B2-4983-B332-31023631B1F0}" destId="{F694EB0D-9B80-4167-BB16-A56828C3E1EE}" srcOrd="1" destOrd="0" presId="urn:microsoft.com/office/officeart/2005/8/layout/orgChart1"/>
    <dgm:cxn modelId="{269A5B90-2047-477B-A431-F6FE71EDBB37}" type="presParOf" srcId="{67A9A5A1-0910-4F47-B979-672A5413E572}" destId="{11F0CF0C-18CE-4B20-87D9-789A36CD62D0}" srcOrd="1" destOrd="0" presId="urn:microsoft.com/office/officeart/2005/8/layout/orgChart1"/>
    <dgm:cxn modelId="{D4137C95-DA72-4883-BF8F-7E80F360D708}" type="presParOf" srcId="{11F0CF0C-18CE-4B20-87D9-789A36CD62D0}" destId="{A6AAB633-2653-40D7-9671-DCB9B4C5A31C}" srcOrd="0" destOrd="0" presId="urn:microsoft.com/office/officeart/2005/8/layout/orgChart1"/>
    <dgm:cxn modelId="{953B4ED9-EE90-4A5B-B9D9-F80DF02E8722}" type="presParOf" srcId="{11F0CF0C-18CE-4B20-87D9-789A36CD62D0}" destId="{D61AC0C8-E308-482D-B15B-B4C8C3D45551}" srcOrd="1" destOrd="0" presId="urn:microsoft.com/office/officeart/2005/8/layout/orgChart1"/>
    <dgm:cxn modelId="{482E59C6-39B5-4B05-8024-699D6D1F6C65}" type="presParOf" srcId="{D61AC0C8-E308-482D-B15B-B4C8C3D45551}" destId="{DBE75919-B9D6-4EA9-A06C-A3706EC63918}" srcOrd="0" destOrd="0" presId="urn:microsoft.com/office/officeart/2005/8/layout/orgChart1"/>
    <dgm:cxn modelId="{2B616C82-F125-4ACA-A276-645C280DA50E}" type="presParOf" srcId="{DBE75919-B9D6-4EA9-A06C-A3706EC63918}" destId="{3AC0211C-18E7-47DD-875E-0DBCF2EE88D3}" srcOrd="0" destOrd="0" presId="urn:microsoft.com/office/officeart/2005/8/layout/orgChart1"/>
    <dgm:cxn modelId="{4F8E9AA0-03F0-4D28-84F9-DBC1C32157A1}" type="presParOf" srcId="{DBE75919-B9D6-4EA9-A06C-A3706EC63918}" destId="{62C6DBDB-7E8A-417C-A7FA-22A434B576F2}" srcOrd="1" destOrd="0" presId="urn:microsoft.com/office/officeart/2005/8/layout/orgChart1"/>
    <dgm:cxn modelId="{AB0592A8-5A38-4C29-812C-B298850545D1}" type="presParOf" srcId="{D61AC0C8-E308-482D-B15B-B4C8C3D45551}" destId="{BC8FBCD4-F53B-47B0-BA1E-71116697DC9A}" srcOrd="1" destOrd="0" presId="urn:microsoft.com/office/officeart/2005/8/layout/orgChart1"/>
    <dgm:cxn modelId="{3AE11B14-CDD1-4DE7-9FFB-501B2385C801}" type="presParOf" srcId="{D61AC0C8-E308-482D-B15B-B4C8C3D45551}" destId="{EE42B726-60CB-431C-8B7B-D398ADE2C8A8}" srcOrd="2" destOrd="0" presId="urn:microsoft.com/office/officeart/2005/8/layout/orgChart1"/>
    <dgm:cxn modelId="{406590BF-AD52-4BCD-BED9-AFCB85539C40}" type="presParOf" srcId="{11F0CF0C-18CE-4B20-87D9-789A36CD62D0}" destId="{0794B434-10D1-4D5D-A904-EC3A0460F6B0}" srcOrd="2" destOrd="0" presId="urn:microsoft.com/office/officeart/2005/8/layout/orgChart1"/>
    <dgm:cxn modelId="{5A772528-9A62-4904-9FE3-19619B80CBE5}" type="presParOf" srcId="{11F0CF0C-18CE-4B20-87D9-789A36CD62D0}" destId="{90F7BF06-1BF0-4116-857D-026E4C3285E5}" srcOrd="3" destOrd="0" presId="urn:microsoft.com/office/officeart/2005/8/layout/orgChart1"/>
    <dgm:cxn modelId="{BCA7FF41-BA10-4F2B-A5E2-8DD18810BEAA}" type="presParOf" srcId="{90F7BF06-1BF0-4116-857D-026E4C3285E5}" destId="{BBEE0427-6EBE-429D-9D6A-A359C4B01235}" srcOrd="0" destOrd="0" presId="urn:microsoft.com/office/officeart/2005/8/layout/orgChart1"/>
    <dgm:cxn modelId="{A0E76336-746F-4A24-85B5-3635F954C0E1}" type="presParOf" srcId="{BBEE0427-6EBE-429D-9D6A-A359C4B01235}" destId="{8895367E-EC42-4431-B9B3-B0936AB71A32}" srcOrd="0" destOrd="0" presId="urn:microsoft.com/office/officeart/2005/8/layout/orgChart1"/>
    <dgm:cxn modelId="{1A237C09-99CD-476E-98A5-38C184469EA9}" type="presParOf" srcId="{BBEE0427-6EBE-429D-9D6A-A359C4B01235}" destId="{4D748661-BFE8-4DD0-A010-AFA75EDB2F85}" srcOrd="1" destOrd="0" presId="urn:microsoft.com/office/officeart/2005/8/layout/orgChart1"/>
    <dgm:cxn modelId="{E1B94ACB-48EB-4DA4-B3EF-457D759F5092}" type="presParOf" srcId="{90F7BF06-1BF0-4116-857D-026E4C3285E5}" destId="{9D0F0499-BBD9-4C4F-9E6A-147E150E94CF}" srcOrd="1" destOrd="0" presId="urn:microsoft.com/office/officeart/2005/8/layout/orgChart1"/>
    <dgm:cxn modelId="{FD10887A-2925-4022-8B3C-C7DC3F76911E}" type="presParOf" srcId="{90F7BF06-1BF0-4116-857D-026E4C3285E5}" destId="{6CBFEC7D-5E87-4CCE-8C08-93E0146CFEAD}" srcOrd="2" destOrd="0" presId="urn:microsoft.com/office/officeart/2005/8/layout/orgChart1"/>
    <dgm:cxn modelId="{1ECC3D90-4108-4CBC-B63F-615BFB41EA52}" type="presParOf" srcId="{11F0CF0C-18CE-4B20-87D9-789A36CD62D0}" destId="{A8D5567F-37AA-48AC-A9AE-07456A8BBE8A}" srcOrd="4" destOrd="0" presId="urn:microsoft.com/office/officeart/2005/8/layout/orgChart1"/>
    <dgm:cxn modelId="{254C201F-E433-4AB1-A5E3-F596EBEDFBEF}" type="presParOf" srcId="{11F0CF0C-18CE-4B20-87D9-789A36CD62D0}" destId="{2D3D157F-DC76-4C57-9860-C315DA97A497}" srcOrd="5" destOrd="0" presId="urn:microsoft.com/office/officeart/2005/8/layout/orgChart1"/>
    <dgm:cxn modelId="{8C52BEBB-3508-4C53-84B9-ADA4EC65F848}" type="presParOf" srcId="{2D3D157F-DC76-4C57-9860-C315DA97A497}" destId="{263AD596-73E2-48E0-8E22-84A2D215846F}" srcOrd="0" destOrd="0" presId="urn:microsoft.com/office/officeart/2005/8/layout/orgChart1"/>
    <dgm:cxn modelId="{90F84D93-54E8-4895-90E7-209CC3D88887}" type="presParOf" srcId="{263AD596-73E2-48E0-8E22-84A2D215846F}" destId="{80D640D8-CB49-48FC-80CD-665B64BA31C3}" srcOrd="0" destOrd="0" presId="urn:microsoft.com/office/officeart/2005/8/layout/orgChart1"/>
    <dgm:cxn modelId="{1F5AE327-7209-439E-B04A-26B5CA2A4725}" type="presParOf" srcId="{263AD596-73E2-48E0-8E22-84A2D215846F}" destId="{D470452D-A4E1-4DE6-BB5F-19817C9FE903}" srcOrd="1" destOrd="0" presId="urn:microsoft.com/office/officeart/2005/8/layout/orgChart1"/>
    <dgm:cxn modelId="{71DEDD15-8292-41FA-9D90-77CC52795507}" type="presParOf" srcId="{2D3D157F-DC76-4C57-9860-C315DA97A497}" destId="{2DDA865C-BF75-4DE8-91EF-593832197CD0}" srcOrd="1" destOrd="0" presId="urn:microsoft.com/office/officeart/2005/8/layout/orgChart1"/>
    <dgm:cxn modelId="{EE85B777-A4E3-4CD6-9CC2-169FBAE764C6}" type="presParOf" srcId="{2DDA865C-BF75-4DE8-91EF-593832197CD0}" destId="{C572D9BA-E797-44E8-AC48-5DFE4F1390F4}" srcOrd="0" destOrd="0" presId="urn:microsoft.com/office/officeart/2005/8/layout/orgChart1"/>
    <dgm:cxn modelId="{4D5750BE-0479-404A-91DB-92CD53AF93FF}" type="presParOf" srcId="{2DDA865C-BF75-4DE8-91EF-593832197CD0}" destId="{397E7CF2-8FAD-4CB2-935E-66BCDA24354C}" srcOrd="1" destOrd="0" presId="urn:microsoft.com/office/officeart/2005/8/layout/orgChart1"/>
    <dgm:cxn modelId="{49F2E23C-59C6-44F3-985E-E07B99059C72}" type="presParOf" srcId="{397E7CF2-8FAD-4CB2-935E-66BCDA24354C}" destId="{94F28449-AA1D-4DFF-97F5-06D8DCC427B5}" srcOrd="0" destOrd="0" presId="urn:microsoft.com/office/officeart/2005/8/layout/orgChart1"/>
    <dgm:cxn modelId="{458991D0-F473-444E-B0F0-2B23218B2CA3}" type="presParOf" srcId="{94F28449-AA1D-4DFF-97F5-06D8DCC427B5}" destId="{90832795-43E3-4EA1-8517-E34E58D07671}" srcOrd="0" destOrd="0" presId="urn:microsoft.com/office/officeart/2005/8/layout/orgChart1"/>
    <dgm:cxn modelId="{200C9C60-9018-4591-A3AF-4C984C13FC00}" type="presParOf" srcId="{94F28449-AA1D-4DFF-97F5-06D8DCC427B5}" destId="{99F98DF5-62D2-4A6A-A122-D6E1DEE82FB3}" srcOrd="1" destOrd="0" presId="urn:microsoft.com/office/officeart/2005/8/layout/orgChart1"/>
    <dgm:cxn modelId="{1D7E653F-2A2D-468E-BA0E-3D859E916A04}" type="presParOf" srcId="{397E7CF2-8FAD-4CB2-935E-66BCDA24354C}" destId="{AFC366CC-09AA-4ED3-BA83-1DDDFA8E44F5}" srcOrd="1" destOrd="0" presId="urn:microsoft.com/office/officeart/2005/8/layout/orgChart1"/>
    <dgm:cxn modelId="{180CB80A-0A55-4C4D-A5B4-FCF3D82ABEE8}" type="presParOf" srcId="{397E7CF2-8FAD-4CB2-935E-66BCDA24354C}" destId="{F73D24DD-3CDE-439D-B8C9-C3539E3EF96C}" srcOrd="2" destOrd="0" presId="urn:microsoft.com/office/officeart/2005/8/layout/orgChart1"/>
    <dgm:cxn modelId="{ED3068BB-5B08-4A6C-AE46-0D6FB2F04B45}" type="presParOf" srcId="{2D3D157F-DC76-4C57-9860-C315DA97A497}" destId="{A64EB885-BEE8-40D3-A3AA-75BFB2A3022D}" srcOrd="2" destOrd="0" presId="urn:microsoft.com/office/officeart/2005/8/layout/orgChart1"/>
    <dgm:cxn modelId="{B538A5B0-6A0D-40D9-B1A6-A3AD13542F1A}" type="presParOf" srcId="{11F0CF0C-18CE-4B20-87D9-789A36CD62D0}" destId="{3CC8DE4E-C570-477D-9AF1-E82F331852A9}" srcOrd="6" destOrd="0" presId="urn:microsoft.com/office/officeart/2005/8/layout/orgChart1"/>
    <dgm:cxn modelId="{8D6D2FB7-EFC0-4FCC-9F2A-CA8E0BDC956F}" type="presParOf" srcId="{11F0CF0C-18CE-4B20-87D9-789A36CD62D0}" destId="{93D5568D-7B96-41E9-8F1B-A225EE220429}" srcOrd="7" destOrd="0" presId="urn:microsoft.com/office/officeart/2005/8/layout/orgChart1"/>
    <dgm:cxn modelId="{C3798265-5C51-463C-B82E-27A767FEEAA8}" type="presParOf" srcId="{93D5568D-7B96-41E9-8F1B-A225EE220429}" destId="{69A97E01-9B08-4D95-8DE0-07A2BA14179E}" srcOrd="0" destOrd="0" presId="urn:microsoft.com/office/officeart/2005/8/layout/orgChart1"/>
    <dgm:cxn modelId="{5C26A5B5-BDDE-436E-A0DB-41887A15F106}" type="presParOf" srcId="{69A97E01-9B08-4D95-8DE0-07A2BA14179E}" destId="{D925ACA5-2674-4BDA-BB1F-BB9C3542DC30}" srcOrd="0" destOrd="0" presId="urn:microsoft.com/office/officeart/2005/8/layout/orgChart1"/>
    <dgm:cxn modelId="{09E93347-8374-45F2-88E3-AD0194B0064F}" type="presParOf" srcId="{69A97E01-9B08-4D95-8DE0-07A2BA14179E}" destId="{78D75573-FDDA-4413-A43B-99E4C229BCDF}" srcOrd="1" destOrd="0" presId="urn:microsoft.com/office/officeart/2005/8/layout/orgChart1"/>
    <dgm:cxn modelId="{10F77942-45C4-4117-AE76-7BF9EA1AE594}" type="presParOf" srcId="{93D5568D-7B96-41E9-8F1B-A225EE220429}" destId="{44A8BC19-AA7C-421A-B6F0-60C1461F9CD0}" srcOrd="1" destOrd="0" presId="urn:microsoft.com/office/officeart/2005/8/layout/orgChart1"/>
    <dgm:cxn modelId="{2CEF75B3-BA49-4C70-BEC9-B23E6E8C1D60}" type="presParOf" srcId="{44A8BC19-AA7C-421A-B6F0-60C1461F9CD0}" destId="{B81EA192-7F1F-4EDF-BB40-5A4293ED9F79}" srcOrd="0" destOrd="0" presId="urn:microsoft.com/office/officeart/2005/8/layout/orgChart1"/>
    <dgm:cxn modelId="{3F2A26A0-C432-4B32-BC9B-977E1E5A37D2}" type="presParOf" srcId="{44A8BC19-AA7C-421A-B6F0-60C1461F9CD0}" destId="{981A64AA-3F11-436C-BE54-BF24C9D460D1}" srcOrd="1" destOrd="0" presId="urn:microsoft.com/office/officeart/2005/8/layout/orgChart1"/>
    <dgm:cxn modelId="{0C585BAA-584F-47E7-A310-DCA6E63BA949}" type="presParOf" srcId="{981A64AA-3F11-436C-BE54-BF24C9D460D1}" destId="{B02D66FE-A7C1-49B7-9ED1-AE5DA2CF14D0}" srcOrd="0" destOrd="0" presId="urn:microsoft.com/office/officeart/2005/8/layout/orgChart1"/>
    <dgm:cxn modelId="{9C8F7A36-3AD6-4896-813A-D1F53DCE5344}" type="presParOf" srcId="{B02D66FE-A7C1-49B7-9ED1-AE5DA2CF14D0}" destId="{D4C56718-C84C-4572-8891-34437DE8D378}" srcOrd="0" destOrd="0" presId="urn:microsoft.com/office/officeart/2005/8/layout/orgChart1"/>
    <dgm:cxn modelId="{A3E064FB-7E30-4C9C-90C5-75770618549E}" type="presParOf" srcId="{B02D66FE-A7C1-49B7-9ED1-AE5DA2CF14D0}" destId="{5A17D083-44F2-4E98-9733-BA77B87B410E}" srcOrd="1" destOrd="0" presId="urn:microsoft.com/office/officeart/2005/8/layout/orgChart1"/>
    <dgm:cxn modelId="{3BFBE0EF-F868-42DC-9740-8FAE23E5934D}" type="presParOf" srcId="{981A64AA-3F11-436C-BE54-BF24C9D460D1}" destId="{98D382AC-796F-4DA1-BAEB-0114908C163D}" srcOrd="1" destOrd="0" presId="urn:microsoft.com/office/officeart/2005/8/layout/orgChart1"/>
    <dgm:cxn modelId="{DBD7B188-DCB3-46BD-BE9B-61DC1C3C5DE2}" type="presParOf" srcId="{981A64AA-3F11-436C-BE54-BF24C9D460D1}" destId="{6EBA882E-006F-4D55-8607-9A675CDCBD0C}" srcOrd="2" destOrd="0" presId="urn:microsoft.com/office/officeart/2005/8/layout/orgChart1"/>
    <dgm:cxn modelId="{5EEF5D5E-4984-4671-B3E4-75BD644AC83A}" type="presParOf" srcId="{93D5568D-7B96-41E9-8F1B-A225EE220429}" destId="{1504489F-2FB4-4019-9C0F-D2E320F4E575}" srcOrd="2" destOrd="0" presId="urn:microsoft.com/office/officeart/2005/8/layout/orgChart1"/>
    <dgm:cxn modelId="{2892D2BD-1148-48BE-9585-C9455E2D1B85}" type="presParOf" srcId="{67A9A5A1-0910-4F47-B979-672A5413E572}" destId="{674DA5B4-3910-429D-ABF5-14EE94341EE5}" srcOrd="2" destOrd="0" presId="urn:microsoft.com/office/officeart/2005/8/layout/orgChart1"/>
    <dgm:cxn modelId="{A8AAFF84-985A-4675-B256-B813D94F8B5C}" type="presParOf" srcId="{698E7C9F-667F-43D2-8C91-21BF7C018870}" destId="{2F1D35E0-685C-4347-9D3C-2C3ECF0CD2FA}" srcOrd="2" destOrd="0" presId="urn:microsoft.com/office/officeart/2005/8/layout/orgChart1"/>
    <dgm:cxn modelId="{279B9747-0DC4-432C-9978-E0E3DB430B88}" type="presParOf" srcId="{2F1D35E0-685C-4347-9D3C-2C3ECF0CD2FA}" destId="{6D47580F-0C82-43E5-8BDB-E4817AE48B12}" srcOrd="0" destOrd="0" presId="urn:microsoft.com/office/officeart/2005/8/layout/orgChart1"/>
    <dgm:cxn modelId="{A5C60027-99D5-4148-9676-7E0733283C62}" type="presParOf" srcId="{2F1D35E0-685C-4347-9D3C-2C3ECF0CD2FA}" destId="{5556BA1A-1E6B-46D7-951F-CA396E42FA88}" srcOrd="1" destOrd="0" presId="urn:microsoft.com/office/officeart/2005/8/layout/orgChart1"/>
    <dgm:cxn modelId="{9FDA7278-8558-495E-BDF1-DB7E50ACE8E3}" type="presParOf" srcId="{5556BA1A-1E6B-46D7-951F-CA396E42FA88}" destId="{84EEB93D-B226-4002-B33C-483D4B0D3CC7}" srcOrd="0" destOrd="0" presId="urn:microsoft.com/office/officeart/2005/8/layout/orgChart1"/>
    <dgm:cxn modelId="{5995DE65-093F-40A9-8EB9-70314DE988B1}" type="presParOf" srcId="{84EEB93D-B226-4002-B33C-483D4B0D3CC7}" destId="{E28966CA-5B9C-4B6C-985E-A6E5E93D6F45}" srcOrd="0" destOrd="0" presId="urn:microsoft.com/office/officeart/2005/8/layout/orgChart1"/>
    <dgm:cxn modelId="{1ACE243C-A3AD-43B9-BE1D-87480F773321}" type="presParOf" srcId="{84EEB93D-B226-4002-B33C-483D4B0D3CC7}" destId="{5210E231-89BB-4DF7-B7D9-39E5E2805CAA}" srcOrd="1" destOrd="0" presId="urn:microsoft.com/office/officeart/2005/8/layout/orgChart1"/>
    <dgm:cxn modelId="{DC6841FD-56FB-42C9-88CC-0C9487F846EB}" type="presParOf" srcId="{5556BA1A-1E6B-46D7-951F-CA396E42FA88}" destId="{88494C63-7372-41B9-B2CD-31C6DBE61D4B}" srcOrd="1" destOrd="0" presId="urn:microsoft.com/office/officeart/2005/8/layout/orgChart1"/>
    <dgm:cxn modelId="{64BF2E30-56DE-480B-A6C0-EA961F4B1CB8}" type="presParOf" srcId="{5556BA1A-1E6B-46D7-951F-CA396E42FA88}" destId="{470A94F5-0821-4212-B6D4-7A3F0F34BFCB}" srcOrd="2" destOrd="0" presId="urn:microsoft.com/office/officeart/2005/8/layout/orgChart1"/>
    <dgm:cxn modelId="{71655180-0B84-4D59-A87F-DF23D21B0064}" type="presParOf" srcId="{2F1D35E0-685C-4347-9D3C-2C3ECF0CD2FA}" destId="{DBE713D5-4563-4D28-B39A-D0C596122BF8}" srcOrd="2" destOrd="0" presId="urn:microsoft.com/office/officeart/2005/8/layout/orgChart1"/>
    <dgm:cxn modelId="{E69A1E2A-AAE3-4073-8A6E-AECE5CC60E3D}" type="presParOf" srcId="{2F1D35E0-685C-4347-9D3C-2C3ECF0CD2FA}" destId="{1B48C892-EBFC-4B9D-9D6D-D3BDC13740DA}" srcOrd="3" destOrd="0" presId="urn:microsoft.com/office/officeart/2005/8/layout/orgChart1"/>
    <dgm:cxn modelId="{CDA4EA49-E59A-4B8F-8B9A-B98C87E961AA}" type="presParOf" srcId="{1B48C892-EBFC-4B9D-9D6D-D3BDC13740DA}" destId="{BA7C4A4C-1662-4A35-B779-ADB397F3B950}" srcOrd="0" destOrd="0" presId="urn:microsoft.com/office/officeart/2005/8/layout/orgChart1"/>
    <dgm:cxn modelId="{6085BA68-AB3F-4128-AE8F-97505019FA14}" type="presParOf" srcId="{BA7C4A4C-1662-4A35-B779-ADB397F3B950}" destId="{E2B18E6C-2C2A-423F-819B-7FEB82F32F6A}" srcOrd="0" destOrd="0" presId="urn:microsoft.com/office/officeart/2005/8/layout/orgChart1"/>
    <dgm:cxn modelId="{C98C51EB-CF6E-44A6-A040-2E6829D446C4}" type="presParOf" srcId="{BA7C4A4C-1662-4A35-B779-ADB397F3B950}" destId="{5027CF47-6855-4070-8197-22ECCB759FD7}" srcOrd="1" destOrd="0" presId="urn:microsoft.com/office/officeart/2005/8/layout/orgChart1"/>
    <dgm:cxn modelId="{1C84D9AE-CC11-46D7-8C83-D7DA59AB4279}" type="presParOf" srcId="{1B48C892-EBFC-4B9D-9D6D-D3BDC13740DA}" destId="{C244D773-D701-4B4B-B19F-845BFDDAB092}" srcOrd="1" destOrd="0" presId="urn:microsoft.com/office/officeart/2005/8/layout/orgChart1"/>
    <dgm:cxn modelId="{0BAA6AFA-CD18-440F-835B-8C198D5580D6}" type="presParOf" srcId="{1B48C892-EBFC-4B9D-9D6D-D3BDC13740DA}" destId="{CC2BD4B6-0697-47E1-A280-F5E0E48CFE6F}" srcOrd="2" destOrd="0" presId="urn:microsoft.com/office/officeart/2005/8/layout/orgChart1"/>
    <dgm:cxn modelId="{DCEE485B-CA04-4393-A03A-EEC08A2F2038}" type="presParOf" srcId="{2F1D35E0-685C-4347-9D3C-2C3ECF0CD2FA}" destId="{11E1C11A-3402-4C08-AB3F-99E821C4133C}" srcOrd="4" destOrd="0" presId="urn:microsoft.com/office/officeart/2005/8/layout/orgChart1"/>
    <dgm:cxn modelId="{4A03B15B-7E98-483D-9F4D-F637A80E9482}" type="presParOf" srcId="{2F1D35E0-685C-4347-9D3C-2C3ECF0CD2FA}" destId="{570122B0-F3A0-43F9-A70B-A428202394B5}" srcOrd="5" destOrd="0" presId="urn:microsoft.com/office/officeart/2005/8/layout/orgChart1"/>
    <dgm:cxn modelId="{3E40D18F-9172-48E2-9D2B-D780F88FE3C6}" type="presParOf" srcId="{570122B0-F3A0-43F9-A70B-A428202394B5}" destId="{C63E26A3-5757-4E4D-9875-B34C0167540D}" srcOrd="0" destOrd="0" presId="urn:microsoft.com/office/officeart/2005/8/layout/orgChart1"/>
    <dgm:cxn modelId="{15466A36-8B08-4C50-9D9D-3511BED74394}" type="presParOf" srcId="{C63E26A3-5757-4E4D-9875-B34C0167540D}" destId="{5D957963-E8B1-4013-B2BC-8727E4943942}" srcOrd="0" destOrd="0" presId="urn:microsoft.com/office/officeart/2005/8/layout/orgChart1"/>
    <dgm:cxn modelId="{2DFAF22C-6388-4767-85D0-6999B16F4CCE}" type="presParOf" srcId="{C63E26A3-5757-4E4D-9875-B34C0167540D}" destId="{EDBD06DA-BBB4-43DB-874A-A97646EADBD3}" srcOrd="1" destOrd="0" presId="urn:microsoft.com/office/officeart/2005/8/layout/orgChart1"/>
    <dgm:cxn modelId="{B8C1F35B-0ECF-4AEC-B42C-FF39C597213D}" type="presParOf" srcId="{570122B0-F3A0-43F9-A70B-A428202394B5}" destId="{24F9620F-03A5-4774-8791-9861CF9F5336}" srcOrd="1" destOrd="0" presId="urn:microsoft.com/office/officeart/2005/8/layout/orgChart1"/>
    <dgm:cxn modelId="{1428F057-E807-40C4-AA0A-88F3C5D85DE0}" type="presParOf" srcId="{570122B0-F3A0-43F9-A70B-A428202394B5}" destId="{0EA190AF-A0CF-4F99-B016-5E7CAA8743E0}" srcOrd="2" destOrd="0" presId="urn:microsoft.com/office/officeart/2005/8/layout/orgChart1"/>
    <dgm:cxn modelId="{AD26DA32-89B7-4E9A-849F-AF91AD964D0E}" type="presParOf" srcId="{2F1D35E0-685C-4347-9D3C-2C3ECF0CD2FA}" destId="{A056E679-C9BF-45B0-8EAF-1243D7FE377E}" srcOrd="6" destOrd="0" presId="urn:microsoft.com/office/officeart/2005/8/layout/orgChart1"/>
    <dgm:cxn modelId="{075C35E4-5AAB-4A21-ABFA-2321E6F803C2}" type="presParOf" srcId="{2F1D35E0-685C-4347-9D3C-2C3ECF0CD2FA}" destId="{34CF0C74-7C4C-4F2A-BFA9-DB8559566513}" srcOrd="7" destOrd="0" presId="urn:microsoft.com/office/officeart/2005/8/layout/orgChart1"/>
    <dgm:cxn modelId="{07C78E28-E79E-46D0-A7B2-DD3AB894AE37}" type="presParOf" srcId="{34CF0C74-7C4C-4F2A-BFA9-DB8559566513}" destId="{ED82DAA7-DD57-48C3-AEC7-23B89CE5CAAA}" srcOrd="0" destOrd="0" presId="urn:microsoft.com/office/officeart/2005/8/layout/orgChart1"/>
    <dgm:cxn modelId="{EC097E11-33CB-4A82-AD8D-398651B9B1C3}" type="presParOf" srcId="{ED82DAA7-DD57-48C3-AEC7-23B89CE5CAAA}" destId="{A61EABBB-4F43-4591-A285-3A4A21108F1E}" srcOrd="0" destOrd="0" presId="urn:microsoft.com/office/officeart/2005/8/layout/orgChart1"/>
    <dgm:cxn modelId="{349B1B0C-28BE-4022-8A8F-821BE63BDDE8}" type="presParOf" srcId="{ED82DAA7-DD57-48C3-AEC7-23B89CE5CAAA}" destId="{76A52F41-18ED-4C21-B68A-D135E4EF42DA}" srcOrd="1" destOrd="0" presId="urn:microsoft.com/office/officeart/2005/8/layout/orgChart1"/>
    <dgm:cxn modelId="{A7F907BA-E210-475F-ACD8-F8FAACB67BBD}" type="presParOf" srcId="{34CF0C74-7C4C-4F2A-BFA9-DB8559566513}" destId="{697C4AD2-62DF-4778-97DF-812BFEE8BDDD}" srcOrd="1" destOrd="0" presId="urn:microsoft.com/office/officeart/2005/8/layout/orgChart1"/>
    <dgm:cxn modelId="{32FED341-929A-408F-ABD4-EAF20C93227A}" type="presParOf" srcId="{34CF0C74-7C4C-4F2A-BFA9-DB8559566513}" destId="{E42EE1A9-046B-45CA-97DB-577328A8F5C3}" srcOrd="2" destOrd="0" presId="urn:microsoft.com/office/officeart/2005/8/layout/orgChart1"/>
    <dgm:cxn modelId="{63E071EF-E2F1-48C0-9BAA-7B8B5DE88BEF}" type="presParOf" srcId="{E42EE1A9-046B-45CA-97DB-577328A8F5C3}" destId="{2D7D0291-33D0-4868-BF9E-4A4951AC44BD}" srcOrd="0" destOrd="0" presId="urn:microsoft.com/office/officeart/2005/8/layout/orgChart1"/>
    <dgm:cxn modelId="{32CA9833-768D-4B4F-ACA3-D769FD52606B}" type="presParOf" srcId="{E42EE1A9-046B-45CA-97DB-577328A8F5C3}" destId="{31F51C6E-5F49-4187-AEBC-3641CE7E5057}" srcOrd="1" destOrd="0" presId="urn:microsoft.com/office/officeart/2005/8/layout/orgChart1"/>
    <dgm:cxn modelId="{0C9C6F2F-CC5E-48E8-978F-49600176D4A9}" type="presParOf" srcId="{31F51C6E-5F49-4187-AEBC-3641CE7E5057}" destId="{D9F8A5D1-0D5D-4237-A2C9-91F2300E770F}" srcOrd="0" destOrd="0" presId="urn:microsoft.com/office/officeart/2005/8/layout/orgChart1"/>
    <dgm:cxn modelId="{9D266887-93CB-4509-98A1-35FCE703EAE9}" type="presParOf" srcId="{D9F8A5D1-0D5D-4237-A2C9-91F2300E770F}" destId="{EE6533F8-7811-48B5-AD3E-8C53E2B9C8F1}" srcOrd="0" destOrd="0" presId="urn:microsoft.com/office/officeart/2005/8/layout/orgChart1"/>
    <dgm:cxn modelId="{E3C90279-2D95-4CAE-B90C-311E7561B312}" type="presParOf" srcId="{D9F8A5D1-0D5D-4237-A2C9-91F2300E770F}" destId="{7C6F293D-D1D3-474D-BA44-DD34C29E7CE7}" srcOrd="1" destOrd="0" presId="urn:microsoft.com/office/officeart/2005/8/layout/orgChart1"/>
    <dgm:cxn modelId="{12EEEAA3-06C9-42FD-AC3F-283231BFE09E}" type="presParOf" srcId="{31F51C6E-5F49-4187-AEBC-3641CE7E5057}" destId="{8161D889-CD29-4982-88D2-FB74A9880EB0}" srcOrd="1" destOrd="0" presId="urn:microsoft.com/office/officeart/2005/8/layout/orgChart1"/>
    <dgm:cxn modelId="{F6ACC862-4AE6-4C02-BBC8-1229C233E497}" type="presParOf" srcId="{31F51C6E-5F49-4187-AEBC-3641CE7E5057}" destId="{6BF834BF-0C3C-490F-8CF1-46EF32908D5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7D0291-33D0-4868-BF9E-4A4951AC44BD}">
      <dsp:nvSpPr>
        <dsp:cNvPr id="0" name=""/>
        <dsp:cNvSpPr/>
      </dsp:nvSpPr>
      <dsp:spPr>
        <a:xfrm>
          <a:off x="4874595" y="1433543"/>
          <a:ext cx="511444" cy="98413"/>
        </a:xfrm>
        <a:custGeom>
          <a:avLst/>
          <a:gdLst/>
          <a:ahLst/>
          <a:cxnLst/>
          <a:rect l="0" t="0" r="0" b="0"/>
          <a:pathLst>
            <a:path>
              <a:moveTo>
                <a:pt x="511444" y="0"/>
              </a:moveTo>
              <a:lnTo>
                <a:pt x="511444" y="98413"/>
              </a:lnTo>
              <a:lnTo>
                <a:pt x="0" y="9841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56E679-C9BF-45B0-8EAF-1243D7FE377E}">
      <dsp:nvSpPr>
        <dsp:cNvPr id="0" name=""/>
        <dsp:cNvSpPr/>
      </dsp:nvSpPr>
      <dsp:spPr>
        <a:xfrm>
          <a:off x="5840851" y="929539"/>
          <a:ext cx="157909" cy="298859"/>
        </a:xfrm>
        <a:custGeom>
          <a:avLst/>
          <a:gdLst/>
          <a:ahLst/>
          <a:cxnLst/>
          <a:rect l="0" t="0" r="0" b="0"/>
          <a:pathLst>
            <a:path>
              <a:moveTo>
                <a:pt x="157909" y="0"/>
              </a:moveTo>
              <a:lnTo>
                <a:pt x="157909" y="298859"/>
              </a:lnTo>
              <a:lnTo>
                <a:pt x="0" y="29885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E1C11A-3402-4C08-AB3F-99E821C4133C}">
      <dsp:nvSpPr>
        <dsp:cNvPr id="0" name=""/>
        <dsp:cNvSpPr/>
      </dsp:nvSpPr>
      <dsp:spPr>
        <a:xfrm>
          <a:off x="5998760" y="929539"/>
          <a:ext cx="239590" cy="9680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8043"/>
              </a:lnTo>
              <a:lnTo>
                <a:pt x="239590" y="96804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E713D5-4563-4D28-B39A-D0C596122BF8}">
      <dsp:nvSpPr>
        <dsp:cNvPr id="0" name=""/>
        <dsp:cNvSpPr/>
      </dsp:nvSpPr>
      <dsp:spPr>
        <a:xfrm>
          <a:off x="5998760" y="929539"/>
          <a:ext cx="236872" cy="6318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1855"/>
              </a:lnTo>
              <a:lnTo>
                <a:pt x="236872" y="63185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47580F-0C82-43E5-8BDB-E4817AE48B12}">
      <dsp:nvSpPr>
        <dsp:cNvPr id="0" name=""/>
        <dsp:cNvSpPr/>
      </dsp:nvSpPr>
      <dsp:spPr>
        <a:xfrm>
          <a:off x="5998760" y="929539"/>
          <a:ext cx="234138" cy="2544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4439"/>
              </a:lnTo>
              <a:lnTo>
                <a:pt x="234138" y="25443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1EA192-7F1F-4EDF-BB40-5A4293ED9F79}">
      <dsp:nvSpPr>
        <dsp:cNvPr id="0" name=""/>
        <dsp:cNvSpPr/>
      </dsp:nvSpPr>
      <dsp:spPr>
        <a:xfrm>
          <a:off x="10945933" y="3796404"/>
          <a:ext cx="110682" cy="4859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5970"/>
              </a:lnTo>
              <a:lnTo>
                <a:pt x="110682" y="48597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C8DE4E-C570-477D-9AF1-E82F331852A9}">
      <dsp:nvSpPr>
        <dsp:cNvPr id="0" name=""/>
        <dsp:cNvSpPr/>
      </dsp:nvSpPr>
      <dsp:spPr>
        <a:xfrm>
          <a:off x="10726117" y="2642761"/>
          <a:ext cx="91440" cy="94005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40050"/>
              </a:lnTo>
              <a:lnTo>
                <a:pt x="134891" y="94005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72D9BA-E797-44E8-AC48-5DFE4F1390F4}">
      <dsp:nvSpPr>
        <dsp:cNvPr id="0" name=""/>
        <dsp:cNvSpPr/>
      </dsp:nvSpPr>
      <dsp:spPr>
        <a:xfrm>
          <a:off x="10455771" y="3847228"/>
          <a:ext cx="106096" cy="644186"/>
        </a:xfrm>
        <a:custGeom>
          <a:avLst/>
          <a:gdLst/>
          <a:ahLst/>
          <a:cxnLst/>
          <a:rect l="0" t="0" r="0" b="0"/>
          <a:pathLst>
            <a:path>
              <a:moveTo>
                <a:pt x="106096" y="0"/>
              </a:moveTo>
              <a:lnTo>
                <a:pt x="106096" y="644186"/>
              </a:lnTo>
              <a:lnTo>
                <a:pt x="0" y="64418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D5567F-37AA-48AC-A9AE-07456A8BBE8A}">
      <dsp:nvSpPr>
        <dsp:cNvPr id="0" name=""/>
        <dsp:cNvSpPr/>
      </dsp:nvSpPr>
      <dsp:spPr>
        <a:xfrm>
          <a:off x="10646793" y="2642761"/>
          <a:ext cx="125043" cy="992153"/>
        </a:xfrm>
        <a:custGeom>
          <a:avLst/>
          <a:gdLst/>
          <a:ahLst/>
          <a:cxnLst/>
          <a:rect l="0" t="0" r="0" b="0"/>
          <a:pathLst>
            <a:path>
              <a:moveTo>
                <a:pt x="125043" y="0"/>
              </a:moveTo>
              <a:lnTo>
                <a:pt x="125043" y="992153"/>
              </a:lnTo>
              <a:lnTo>
                <a:pt x="0" y="99215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94B434-10D1-4D5D-A904-EC3A0460F6B0}">
      <dsp:nvSpPr>
        <dsp:cNvPr id="0" name=""/>
        <dsp:cNvSpPr/>
      </dsp:nvSpPr>
      <dsp:spPr>
        <a:xfrm>
          <a:off x="10636636" y="2642761"/>
          <a:ext cx="135200" cy="496446"/>
        </a:xfrm>
        <a:custGeom>
          <a:avLst/>
          <a:gdLst/>
          <a:ahLst/>
          <a:cxnLst/>
          <a:rect l="0" t="0" r="0" b="0"/>
          <a:pathLst>
            <a:path>
              <a:moveTo>
                <a:pt x="135200" y="0"/>
              </a:moveTo>
              <a:lnTo>
                <a:pt x="135200" y="496446"/>
              </a:lnTo>
              <a:lnTo>
                <a:pt x="0" y="49644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AAB633-2653-40D7-9671-DCB9B4C5A31C}">
      <dsp:nvSpPr>
        <dsp:cNvPr id="0" name=""/>
        <dsp:cNvSpPr/>
      </dsp:nvSpPr>
      <dsp:spPr>
        <a:xfrm>
          <a:off x="10726117" y="2642761"/>
          <a:ext cx="91440" cy="31368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3683"/>
              </a:lnTo>
              <a:lnTo>
                <a:pt x="124156" y="31368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A44087-CC93-4D3A-ACE4-BECB0C58A9B7}">
      <dsp:nvSpPr>
        <dsp:cNvPr id="0" name=""/>
        <dsp:cNvSpPr/>
      </dsp:nvSpPr>
      <dsp:spPr>
        <a:xfrm>
          <a:off x="5998760" y="929539"/>
          <a:ext cx="4773076" cy="12885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99426"/>
              </a:lnTo>
              <a:lnTo>
                <a:pt x="4773076" y="1199426"/>
              </a:lnTo>
              <a:lnTo>
                <a:pt x="4773076" y="128859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142D5C-9399-42A5-96B7-17A2381B7D67}">
      <dsp:nvSpPr>
        <dsp:cNvPr id="0" name=""/>
        <dsp:cNvSpPr/>
      </dsp:nvSpPr>
      <dsp:spPr>
        <a:xfrm>
          <a:off x="8678434" y="3245729"/>
          <a:ext cx="127387" cy="4504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0489"/>
              </a:lnTo>
              <a:lnTo>
                <a:pt x="127387" y="45048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EB1DC5-3BED-4786-A2BC-891513889D06}">
      <dsp:nvSpPr>
        <dsp:cNvPr id="0" name=""/>
        <dsp:cNvSpPr/>
      </dsp:nvSpPr>
      <dsp:spPr>
        <a:xfrm>
          <a:off x="7476745" y="2642761"/>
          <a:ext cx="1541389" cy="1783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9171"/>
              </a:lnTo>
              <a:lnTo>
                <a:pt x="1541389" y="89171"/>
              </a:lnTo>
              <a:lnTo>
                <a:pt x="1541389" y="17834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1467D4-223B-443C-B0DF-2D0298C0C10D}">
      <dsp:nvSpPr>
        <dsp:cNvPr id="0" name=""/>
        <dsp:cNvSpPr/>
      </dsp:nvSpPr>
      <dsp:spPr>
        <a:xfrm>
          <a:off x="7650841" y="3245729"/>
          <a:ext cx="136304" cy="10012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1298"/>
              </a:lnTo>
              <a:lnTo>
                <a:pt x="136304" y="100129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D467E3-083E-41C2-A979-BBDC0DCFD86C}">
      <dsp:nvSpPr>
        <dsp:cNvPr id="0" name=""/>
        <dsp:cNvSpPr/>
      </dsp:nvSpPr>
      <dsp:spPr>
        <a:xfrm>
          <a:off x="7650841" y="3245729"/>
          <a:ext cx="127387" cy="3331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3197"/>
              </a:lnTo>
              <a:lnTo>
                <a:pt x="127387" y="33319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E12265-D0D0-4DAC-810B-28836E387A23}">
      <dsp:nvSpPr>
        <dsp:cNvPr id="0" name=""/>
        <dsp:cNvSpPr/>
      </dsp:nvSpPr>
      <dsp:spPr>
        <a:xfrm>
          <a:off x="7476745" y="2642761"/>
          <a:ext cx="513796" cy="1783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9171"/>
              </a:lnTo>
              <a:lnTo>
                <a:pt x="513796" y="89171"/>
              </a:lnTo>
              <a:lnTo>
                <a:pt x="513796" y="17834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3819A6-F105-49BA-85CB-B498D51C1BFE}">
      <dsp:nvSpPr>
        <dsp:cNvPr id="0" name=""/>
        <dsp:cNvSpPr/>
      </dsp:nvSpPr>
      <dsp:spPr>
        <a:xfrm>
          <a:off x="6962948" y="2642761"/>
          <a:ext cx="513796" cy="178342"/>
        </a:xfrm>
        <a:custGeom>
          <a:avLst/>
          <a:gdLst/>
          <a:ahLst/>
          <a:cxnLst/>
          <a:rect l="0" t="0" r="0" b="0"/>
          <a:pathLst>
            <a:path>
              <a:moveTo>
                <a:pt x="513796" y="0"/>
              </a:moveTo>
              <a:lnTo>
                <a:pt x="513796" y="89171"/>
              </a:lnTo>
              <a:lnTo>
                <a:pt x="0" y="89171"/>
              </a:lnTo>
              <a:lnTo>
                <a:pt x="0" y="17834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AB895F-9E36-4F06-BD31-2AFA16B5A84F}">
      <dsp:nvSpPr>
        <dsp:cNvPr id="0" name=""/>
        <dsp:cNvSpPr/>
      </dsp:nvSpPr>
      <dsp:spPr>
        <a:xfrm>
          <a:off x="6403432" y="3724872"/>
          <a:ext cx="91440" cy="224077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40772"/>
              </a:lnTo>
              <a:lnTo>
                <a:pt x="134891" y="224077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BB0845-5019-4C6C-9B85-780618F02A51}">
      <dsp:nvSpPr>
        <dsp:cNvPr id="0" name=""/>
        <dsp:cNvSpPr/>
      </dsp:nvSpPr>
      <dsp:spPr>
        <a:xfrm>
          <a:off x="6279072" y="3724872"/>
          <a:ext cx="170079" cy="1729916"/>
        </a:xfrm>
        <a:custGeom>
          <a:avLst/>
          <a:gdLst/>
          <a:ahLst/>
          <a:cxnLst/>
          <a:rect l="0" t="0" r="0" b="0"/>
          <a:pathLst>
            <a:path>
              <a:moveTo>
                <a:pt x="170079" y="0"/>
              </a:moveTo>
              <a:lnTo>
                <a:pt x="170079" y="1729916"/>
              </a:lnTo>
              <a:lnTo>
                <a:pt x="0" y="172991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360D4E-E780-4997-8F8E-760454F8E34B}">
      <dsp:nvSpPr>
        <dsp:cNvPr id="0" name=""/>
        <dsp:cNvSpPr/>
      </dsp:nvSpPr>
      <dsp:spPr>
        <a:xfrm>
          <a:off x="6403432" y="3724872"/>
          <a:ext cx="91440" cy="138918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89189"/>
              </a:lnTo>
              <a:lnTo>
                <a:pt x="130067" y="138918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2DA906-DE65-46B9-A2B8-DD3F7E63799B}">
      <dsp:nvSpPr>
        <dsp:cNvPr id="0" name=""/>
        <dsp:cNvSpPr/>
      </dsp:nvSpPr>
      <dsp:spPr>
        <a:xfrm>
          <a:off x="6279072" y="3724872"/>
          <a:ext cx="170079" cy="883326"/>
        </a:xfrm>
        <a:custGeom>
          <a:avLst/>
          <a:gdLst/>
          <a:ahLst/>
          <a:cxnLst/>
          <a:rect l="0" t="0" r="0" b="0"/>
          <a:pathLst>
            <a:path>
              <a:moveTo>
                <a:pt x="170079" y="0"/>
              </a:moveTo>
              <a:lnTo>
                <a:pt x="170079" y="883326"/>
              </a:lnTo>
              <a:lnTo>
                <a:pt x="0" y="88332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733320-B678-4482-989A-9E337AA35552}">
      <dsp:nvSpPr>
        <dsp:cNvPr id="0" name=""/>
        <dsp:cNvSpPr/>
      </dsp:nvSpPr>
      <dsp:spPr>
        <a:xfrm>
          <a:off x="6403432" y="3724872"/>
          <a:ext cx="91440" cy="53020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30206"/>
              </a:lnTo>
              <a:lnTo>
                <a:pt x="134891" y="53020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1B7BE6-871F-44F8-8A0B-DB52CB9FF3B3}">
      <dsp:nvSpPr>
        <dsp:cNvPr id="0" name=""/>
        <dsp:cNvSpPr/>
      </dsp:nvSpPr>
      <dsp:spPr>
        <a:xfrm>
          <a:off x="6279072" y="3724872"/>
          <a:ext cx="170079" cy="339768"/>
        </a:xfrm>
        <a:custGeom>
          <a:avLst/>
          <a:gdLst/>
          <a:ahLst/>
          <a:cxnLst/>
          <a:rect l="0" t="0" r="0" b="0"/>
          <a:pathLst>
            <a:path>
              <a:moveTo>
                <a:pt x="170079" y="0"/>
              </a:moveTo>
              <a:lnTo>
                <a:pt x="170079" y="339768"/>
              </a:lnTo>
              <a:lnTo>
                <a:pt x="0" y="33976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CAD7B1-9944-4643-8AA0-7995C3E53730}">
      <dsp:nvSpPr>
        <dsp:cNvPr id="0" name=""/>
        <dsp:cNvSpPr/>
      </dsp:nvSpPr>
      <dsp:spPr>
        <a:xfrm>
          <a:off x="5935355" y="3245729"/>
          <a:ext cx="513796" cy="1783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9171"/>
              </a:lnTo>
              <a:lnTo>
                <a:pt x="513796" y="89171"/>
              </a:lnTo>
              <a:lnTo>
                <a:pt x="513796" y="17834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622CF4-CC0E-49A6-BF06-70CC5919ED43}">
      <dsp:nvSpPr>
        <dsp:cNvPr id="0" name=""/>
        <dsp:cNvSpPr/>
      </dsp:nvSpPr>
      <dsp:spPr>
        <a:xfrm>
          <a:off x="5421559" y="3245729"/>
          <a:ext cx="513796" cy="178342"/>
        </a:xfrm>
        <a:custGeom>
          <a:avLst/>
          <a:gdLst/>
          <a:ahLst/>
          <a:cxnLst/>
          <a:rect l="0" t="0" r="0" b="0"/>
          <a:pathLst>
            <a:path>
              <a:moveTo>
                <a:pt x="513796" y="0"/>
              </a:moveTo>
              <a:lnTo>
                <a:pt x="513796" y="89171"/>
              </a:lnTo>
              <a:lnTo>
                <a:pt x="0" y="89171"/>
              </a:lnTo>
              <a:lnTo>
                <a:pt x="0" y="17834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9670D2-C9AB-4CBB-A96A-D019016EBF5F}">
      <dsp:nvSpPr>
        <dsp:cNvPr id="0" name=""/>
        <dsp:cNvSpPr/>
      </dsp:nvSpPr>
      <dsp:spPr>
        <a:xfrm>
          <a:off x="5935355" y="2642761"/>
          <a:ext cx="1541389" cy="178342"/>
        </a:xfrm>
        <a:custGeom>
          <a:avLst/>
          <a:gdLst/>
          <a:ahLst/>
          <a:cxnLst/>
          <a:rect l="0" t="0" r="0" b="0"/>
          <a:pathLst>
            <a:path>
              <a:moveTo>
                <a:pt x="1541389" y="0"/>
              </a:moveTo>
              <a:lnTo>
                <a:pt x="1541389" y="89171"/>
              </a:lnTo>
              <a:lnTo>
                <a:pt x="0" y="89171"/>
              </a:lnTo>
              <a:lnTo>
                <a:pt x="0" y="17834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840037-CFA6-4B08-A020-E3B71A5A0E5E}">
      <dsp:nvSpPr>
        <dsp:cNvPr id="0" name=""/>
        <dsp:cNvSpPr/>
      </dsp:nvSpPr>
      <dsp:spPr>
        <a:xfrm>
          <a:off x="5998760" y="929539"/>
          <a:ext cx="1477984" cy="12885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99426"/>
              </a:lnTo>
              <a:lnTo>
                <a:pt x="1477984" y="1199426"/>
              </a:lnTo>
              <a:lnTo>
                <a:pt x="1477984" y="128859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CA444A-97F2-4591-B655-618A982275F2}">
      <dsp:nvSpPr>
        <dsp:cNvPr id="0" name=""/>
        <dsp:cNvSpPr/>
      </dsp:nvSpPr>
      <dsp:spPr>
        <a:xfrm>
          <a:off x="3293290" y="2607679"/>
          <a:ext cx="91440" cy="308630"/>
        </a:xfrm>
        <a:custGeom>
          <a:avLst/>
          <a:gdLst/>
          <a:ahLst/>
          <a:cxnLst/>
          <a:rect l="0" t="0" r="0" b="0"/>
          <a:pathLst>
            <a:path>
              <a:moveTo>
                <a:pt x="57040" y="0"/>
              </a:moveTo>
              <a:lnTo>
                <a:pt x="57040" y="219459"/>
              </a:lnTo>
              <a:lnTo>
                <a:pt x="45720" y="219459"/>
              </a:lnTo>
              <a:lnTo>
                <a:pt x="45720" y="30863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926100-21E5-4411-BFC0-5FC05B4FDE3D}">
      <dsp:nvSpPr>
        <dsp:cNvPr id="0" name=""/>
        <dsp:cNvSpPr/>
      </dsp:nvSpPr>
      <dsp:spPr>
        <a:xfrm>
          <a:off x="3350330" y="929539"/>
          <a:ext cx="2648430" cy="1276465"/>
        </a:xfrm>
        <a:custGeom>
          <a:avLst/>
          <a:gdLst/>
          <a:ahLst/>
          <a:cxnLst/>
          <a:rect l="0" t="0" r="0" b="0"/>
          <a:pathLst>
            <a:path>
              <a:moveTo>
                <a:pt x="2648430" y="0"/>
              </a:moveTo>
              <a:lnTo>
                <a:pt x="2648430" y="1187294"/>
              </a:lnTo>
              <a:lnTo>
                <a:pt x="0" y="1187294"/>
              </a:lnTo>
              <a:lnTo>
                <a:pt x="0" y="127646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2D54C5-D6CB-4FA1-A2AB-2F1989D66E70}">
      <dsp:nvSpPr>
        <dsp:cNvPr id="0" name=""/>
        <dsp:cNvSpPr/>
      </dsp:nvSpPr>
      <dsp:spPr>
        <a:xfrm>
          <a:off x="4138163" y="4642861"/>
          <a:ext cx="107506" cy="3172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7250"/>
              </a:lnTo>
              <a:lnTo>
                <a:pt x="107506" y="31725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4B8A48-7E7A-42A2-80F4-08B1EB7DE0D1}">
      <dsp:nvSpPr>
        <dsp:cNvPr id="0" name=""/>
        <dsp:cNvSpPr/>
      </dsp:nvSpPr>
      <dsp:spPr>
        <a:xfrm>
          <a:off x="3959362" y="2623462"/>
          <a:ext cx="93876" cy="18070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07086"/>
              </a:lnTo>
              <a:lnTo>
                <a:pt x="93876" y="180708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3139B5-3C77-4CCE-8A02-88DCECC7FC3C}">
      <dsp:nvSpPr>
        <dsp:cNvPr id="0" name=""/>
        <dsp:cNvSpPr/>
      </dsp:nvSpPr>
      <dsp:spPr>
        <a:xfrm>
          <a:off x="3913642" y="2623462"/>
          <a:ext cx="91440" cy="12002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00237"/>
              </a:lnTo>
              <a:lnTo>
                <a:pt x="129659" y="120023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E999DC-B994-4147-A42E-A08C8F200476}">
      <dsp:nvSpPr>
        <dsp:cNvPr id="0" name=""/>
        <dsp:cNvSpPr/>
      </dsp:nvSpPr>
      <dsp:spPr>
        <a:xfrm>
          <a:off x="3913642" y="2623462"/>
          <a:ext cx="91440" cy="59343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93435"/>
              </a:lnTo>
              <a:lnTo>
                <a:pt x="118279" y="59343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06712F-A0A0-4FD4-94AF-C656845C56E1}">
      <dsp:nvSpPr>
        <dsp:cNvPr id="0" name=""/>
        <dsp:cNvSpPr/>
      </dsp:nvSpPr>
      <dsp:spPr>
        <a:xfrm>
          <a:off x="4299062" y="929539"/>
          <a:ext cx="1699698" cy="1269298"/>
        </a:xfrm>
        <a:custGeom>
          <a:avLst/>
          <a:gdLst/>
          <a:ahLst/>
          <a:cxnLst/>
          <a:rect l="0" t="0" r="0" b="0"/>
          <a:pathLst>
            <a:path>
              <a:moveTo>
                <a:pt x="1699698" y="0"/>
              </a:moveTo>
              <a:lnTo>
                <a:pt x="1699698" y="1180126"/>
              </a:lnTo>
              <a:lnTo>
                <a:pt x="0" y="1180126"/>
              </a:lnTo>
              <a:lnTo>
                <a:pt x="0" y="126929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4659B0-1CF1-4102-99B2-1DDC7F13480F}">
      <dsp:nvSpPr>
        <dsp:cNvPr id="0" name=""/>
        <dsp:cNvSpPr/>
      </dsp:nvSpPr>
      <dsp:spPr>
        <a:xfrm>
          <a:off x="2377650" y="3140681"/>
          <a:ext cx="143115" cy="14439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3967"/>
              </a:lnTo>
              <a:lnTo>
                <a:pt x="143115" y="144396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ED815C-D4D2-4B0D-89FC-E976295DA59E}">
      <dsp:nvSpPr>
        <dsp:cNvPr id="0" name=""/>
        <dsp:cNvSpPr/>
      </dsp:nvSpPr>
      <dsp:spPr>
        <a:xfrm>
          <a:off x="2377650" y="3140681"/>
          <a:ext cx="146300" cy="9628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2803"/>
              </a:lnTo>
              <a:lnTo>
                <a:pt x="146300" y="96280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16EBE8-D1A7-4A7D-82E8-49DB5A9E532F}">
      <dsp:nvSpPr>
        <dsp:cNvPr id="0" name=""/>
        <dsp:cNvSpPr/>
      </dsp:nvSpPr>
      <dsp:spPr>
        <a:xfrm>
          <a:off x="2377650" y="3140681"/>
          <a:ext cx="154869" cy="5289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8925"/>
              </a:lnTo>
              <a:lnTo>
                <a:pt x="154869" y="52892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8AACEF-727B-4303-94CE-5697C53D434A}">
      <dsp:nvSpPr>
        <dsp:cNvPr id="0" name=""/>
        <dsp:cNvSpPr/>
      </dsp:nvSpPr>
      <dsp:spPr>
        <a:xfrm>
          <a:off x="2250262" y="3140681"/>
          <a:ext cx="127387" cy="1201080"/>
        </a:xfrm>
        <a:custGeom>
          <a:avLst/>
          <a:gdLst/>
          <a:ahLst/>
          <a:cxnLst/>
          <a:rect l="0" t="0" r="0" b="0"/>
          <a:pathLst>
            <a:path>
              <a:moveTo>
                <a:pt x="127387" y="0"/>
              </a:moveTo>
              <a:lnTo>
                <a:pt x="127387" y="1201080"/>
              </a:lnTo>
              <a:lnTo>
                <a:pt x="0" y="120108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D94B4B-E047-4783-8D8C-3C39AAFF6853}">
      <dsp:nvSpPr>
        <dsp:cNvPr id="0" name=""/>
        <dsp:cNvSpPr/>
      </dsp:nvSpPr>
      <dsp:spPr>
        <a:xfrm>
          <a:off x="2250262" y="3140681"/>
          <a:ext cx="127387" cy="480187"/>
        </a:xfrm>
        <a:custGeom>
          <a:avLst/>
          <a:gdLst/>
          <a:ahLst/>
          <a:cxnLst/>
          <a:rect l="0" t="0" r="0" b="0"/>
          <a:pathLst>
            <a:path>
              <a:moveTo>
                <a:pt x="127387" y="0"/>
              </a:moveTo>
              <a:lnTo>
                <a:pt x="127387" y="480187"/>
              </a:lnTo>
              <a:lnTo>
                <a:pt x="0" y="48018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254E98-058E-4844-911E-8F6E0BE994C2}">
      <dsp:nvSpPr>
        <dsp:cNvPr id="0" name=""/>
        <dsp:cNvSpPr/>
      </dsp:nvSpPr>
      <dsp:spPr>
        <a:xfrm>
          <a:off x="2462575" y="2632511"/>
          <a:ext cx="127387" cy="343256"/>
        </a:xfrm>
        <a:custGeom>
          <a:avLst/>
          <a:gdLst/>
          <a:ahLst/>
          <a:cxnLst/>
          <a:rect l="0" t="0" r="0" b="0"/>
          <a:pathLst>
            <a:path>
              <a:moveTo>
                <a:pt x="127387" y="0"/>
              </a:moveTo>
              <a:lnTo>
                <a:pt x="127387" y="343256"/>
              </a:lnTo>
              <a:lnTo>
                <a:pt x="0" y="34325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64CF65-ECFF-49D2-B552-B690FD38D267}">
      <dsp:nvSpPr>
        <dsp:cNvPr id="0" name=""/>
        <dsp:cNvSpPr/>
      </dsp:nvSpPr>
      <dsp:spPr>
        <a:xfrm>
          <a:off x="2250262" y="929539"/>
          <a:ext cx="3748498" cy="1278347"/>
        </a:xfrm>
        <a:custGeom>
          <a:avLst/>
          <a:gdLst/>
          <a:ahLst/>
          <a:cxnLst/>
          <a:rect l="0" t="0" r="0" b="0"/>
          <a:pathLst>
            <a:path>
              <a:moveTo>
                <a:pt x="3748498" y="0"/>
              </a:moveTo>
              <a:lnTo>
                <a:pt x="3748498" y="1189175"/>
              </a:lnTo>
              <a:lnTo>
                <a:pt x="0" y="1189175"/>
              </a:lnTo>
              <a:lnTo>
                <a:pt x="0" y="127834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497D64-31BC-47FF-AF4D-458B42014401}">
      <dsp:nvSpPr>
        <dsp:cNvPr id="0" name=""/>
        <dsp:cNvSpPr/>
      </dsp:nvSpPr>
      <dsp:spPr>
        <a:xfrm>
          <a:off x="1145064" y="2647878"/>
          <a:ext cx="101459" cy="3364104"/>
        </a:xfrm>
        <a:custGeom>
          <a:avLst/>
          <a:gdLst/>
          <a:ahLst/>
          <a:cxnLst/>
          <a:rect l="0" t="0" r="0" b="0"/>
          <a:pathLst>
            <a:path>
              <a:moveTo>
                <a:pt x="101459" y="0"/>
              </a:moveTo>
              <a:lnTo>
                <a:pt x="101459" y="3364104"/>
              </a:lnTo>
              <a:lnTo>
                <a:pt x="0" y="336410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60A688-1619-4130-A544-D010158DBE35}">
      <dsp:nvSpPr>
        <dsp:cNvPr id="0" name=""/>
        <dsp:cNvSpPr/>
      </dsp:nvSpPr>
      <dsp:spPr>
        <a:xfrm>
          <a:off x="1246524" y="2647878"/>
          <a:ext cx="143973" cy="30567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56768"/>
              </a:lnTo>
              <a:lnTo>
                <a:pt x="143973" y="305676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017E48-75B9-4B6F-9C82-5C9128118DBC}">
      <dsp:nvSpPr>
        <dsp:cNvPr id="0" name=""/>
        <dsp:cNvSpPr/>
      </dsp:nvSpPr>
      <dsp:spPr>
        <a:xfrm>
          <a:off x="1135392" y="2647878"/>
          <a:ext cx="111132" cy="1274839"/>
        </a:xfrm>
        <a:custGeom>
          <a:avLst/>
          <a:gdLst/>
          <a:ahLst/>
          <a:cxnLst/>
          <a:rect l="0" t="0" r="0" b="0"/>
          <a:pathLst>
            <a:path>
              <a:moveTo>
                <a:pt x="111132" y="0"/>
              </a:moveTo>
              <a:lnTo>
                <a:pt x="111132" y="1274839"/>
              </a:lnTo>
              <a:lnTo>
                <a:pt x="0" y="127483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27A050-DB5F-4857-8C9B-7C2511772C2F}">
      <dsp:nvSpPr>
        <dsp:cNvPr id="0" name=""/>
        <dsp:cNvSpPr/>
      </dsp:nvSpPr>
      <dsp:spPr>
        <a:xfrm>
          <a:off x="1135392" y="2647878"/>
          <a:ext cx="111132" cy="2328680"/>
        </a:xfrm>
        <a:custGeom>
          <a:avLst/>
          <a:gdLst/>
          <a:ahLst/>
          <a:cxnLst/>
          <a:rect l="0" t="0" r="0" b="0"/>
          <a:pathLst>
            <a:path>
              <a:moveTo>
                <a:pt x="111132" y="0"/>
              </a:moveTo>
              <a:lnTo>
                <a:pt x="111132" y="2328680"/>
              </a:lnTo>
              <a:lnTo>
                <a:pt x="0" y="232868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7E89B9-18FD-4583-ABEF-AA5270BDD048}">
      <dsp:nvSpPr>
        <dsp:cNvPr id="0" name=""/>
        <dsp:cNvSpPr/>
      </dsp:nvSpPr>
      <dsp:spPr>
        <a:xfrm>
          <a:off x="1115421" y="2647878"/>
          <a:ext cx="91440" cy="355810"/>
        </a:xfrm>
        <a:custGeom>
          <a:avLst/>
          <a:gdLst/>
          <a:ahLst/>
          <a:cxnLst/>
          <a:rect l="0" t="0" r="0" b="0"/>
          <a:pathLst>
            <a:path>
              <a:moveTo>
                <a:pt x="131103" y="0"/>
              </a:moveTo>
              <a:lnTo>
                <a:pt x="131103" y="355810"/>
              </a:lnTo>
              <a:lnTo>
                <a:pt x="45720" y="35581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17F80B-5633-4A08-B092-131258190C9F}">
      <dsp:nvSpPr>
        <dsp:cNvPr id="0" name=""/>
        <dsp:cNvSpPr/>
      </dsp:nvSpPr>
      <dsp:spPr>
        <a:xfrm>
          <a:off x="1246524" y="929539"/>
          <a:ext cx="4752235" cy="1261345"/>
        </a:xfrm>
        <a:custGeom>
          <a:avLst/>
          <a:gdLst/>
          <a:ahLst/>
          <a:cxnLst/>
          <a:rect l="0" t="0" r="0" b="0"/>
          <a:pathLst>
            <a:path>
              <a:moveTo>
                <a:pt x="4752235" y="0"/>
              </a:moveTo>
              <a:lnTo>
                <a:pt x="4752235" y="1172173"/>
              </a:lnTo>
              <a:lnTo>
                <a:pt x="0" y="1172173"/>
              </a:lnTo>
              <a:lnTo>
                <a:pt x="0" y="12613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7C5D73-0BFD-4134-83BF-9456389BA25C}">
      <dsp:nvSpPr>
        <dsp:cNvPr id="0" name=""/>
        <dsp:cNvSpPr/>
      </dsp:nvSpPr>
      <dsp:spPr>
        <a:xfrm>
          <a:off x="5133659" y="360553"/>
          <a:ext cx="1730203" cy="568985"/>
        </a:xfrm>
        <a:prstGeom prst="rect">
          <a:avLst/>
        </a:prstGeom>
        <a:solidFill>
          <a:schemeClr val="accent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800" u="sng" kern="1200" dirty="0"/>
            <a:t>Division of Developmental Services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800" u="sng" kern="1200" dirty="0"/>
            <a:t>Acting Assistant Commissioner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800" kern="1200" dirty="0"/>
            <a:t>Eric Williams</a:t>
          </a:r>
        </a:p>
      </dsp:txBody>
      <dsp:txXfrm>
        <a:off x="5133659" y="360553"/>
        <a:ext cx="1730203" cy="568985"/>
      </dsp:txXfrm>
    </dsp:sp>
    <dsp:sp modelId="{E9EC534E-C0F3-4478-B659-A95800688C35}">
      <dsp:nvSpPr>
        <dsp:cNvPr id="0" name=""/>
        <dsp:cNvSpPr/>
      </dsp:nvSpPr>
      <dsp:spPr>
        <a:xfrm>
          <a:off x="821899" y="2190884"/>
          <a:ext cx="849250" cy="4569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u="sng" kern="1200" dirty="0"/>
            <a:t>Director Integrated Health  Supports  Network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Susan Moon</a:t>
          </a:r>
        </a:p>
      </dsp:txBody>
      <dsp:txXfrm>
        <a:off x="821899" y="2190884"/>
        <a:ext cx="849250" cy="456994"/>
      </dsp:txXfrm>
    </dsp:sp>
    <dsp:sp modelId="{A9183300-D847-4472-A7EF-3143C181BB0A}">
      <dsp:nvSpPr>
        <dsp:cNvPr id="0" name=""/>
        <dsp:cNvSpPr/>
      </dsp:nvSpPr>
      <dsp:spPr>
        <a:xfrm>
          <a:off x="311890" y="2826221"/>
          <a:ext cx="849250" cy="3549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Project Manager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Brian Nevetral</a:t>
          </a:r>
        </a:p>
      </dsp:txBody>
      <dsp:txXfrm>
        <a:off x="311890" y="2826221"/>
        <a:ext cx="849250" cy="354935"/>
      </dsp:txXfrm>
    </dsp:sp>
    <dsp:sp modelId="{A112F579-B6A9-4071-8F67-5A12F7039FB9}">
      <dsp:nvSpPr>
        <dsp:cNvPr id="0" name=""/>
        <dsp:cNvSpPr/>
      </dsp:nvSpPr>
      <dsp:spPr>
        <a:xfrm>
          <a:off x="286141" y="4270732"/>
          <a:ext cx="849250" cy="14116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RN CCs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Tammie Williams–LEAD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Marylou Bryan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Kay Rice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Jessa Sprouse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Melissa Blevins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Joy Richardson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Christine Kocher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Carrie Browder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 err="1"/>
            <a:t>Brenett</a:t>
          </a:r>
          <a:r>
            <a:rPr lang="en-US" sz="500" kern="1200" dirty="0"/>
            <a:t> Dickerson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Bridget Kopf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Roxanne Lawrence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Daphne Wren</a:t>
          </a:r>
        </a:p>
      </dsp:txBody>
      <dsp:txXfrm>
        <a:off x="286141" y="4270732"/>
        <a:ext cx="849250" cy="1411653"/>
      </dsp:txXfrm>
    </dsp:sp>
    <dsp:sp modelId="{0F9DE0A0-5EA3-4A8D-BC8A-93E6867D6A5C}">
      <dsp:nvSpPr>
        <dsp:cNvPr id="0" name=""/>
        <dsp:cNvSpPr/>
      </dsp:nvSpPr>
      <dsp:spPr>
        <a:xfrm>
          <a:off x="286141" y="3485863"/>
          <a:ext cx="849250" cy="8737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MRE Team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Mike Preston–LEAD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Danny Thomas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Jonathan Rea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Clinton Conner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 err="1"/>
            <a:t>Imaro</a:t>
          </a:r>
          <a:r>
            <a:rPr lang="en-US" sz="500" kern="1200" dirty="0"/>
            <a:t> Dennis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Justin Bibeault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Dee Morton</a:t>
          </a:r>
        </a:p>
      </dsp:txBody>
      <dsp:txXfrm>
        <a:off x="286141" y="3485863"/>
        <a:ext cx="849250" cy="873708"/>
      </dsp:txXfrm>
    </dsp:sp>
    <dsp:sp modelId="{87D8B96D-3A43-4998-9DF7-81D362BA4A91}">
      <dsp:nvSpPr>
        <dsp:cNvPr id="0" name=""/>
        <dsp:cNvSpPr/>
      </dsp:nvSpPr>
      <dsp:spPr>
        <a:xfrm>
          <a:off x="1390498" y="5274419"/>
          <a:ext cx="849250" cy="8604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Dental Team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Casey </a:t>
          </a:r>
          <a:r>
            <a:rPr lang="en-US" sz="500" kern="1200" dirty="0" err="1"/>
            <a:t>Tupea</a:t>
          </a:r>
          <a:r>
            <a:rPr lang="en-US" sz="500" kern="1200" dirty="0"/>
            <a:t>–LEAD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Kyle Grubb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 err="1"/>
            <a:t>Daici</a:t>
          </a:r>
          <a:r>
            <a:rPr lang="en-US" sz="500" kern="1200" dirty="0"/>
            <a:t> </a:t>
          </a:r>
          <a:r>
            <a:rPr lang="en-US" sz="500" kern="1200" dirty="0" err="1"/>
            <a:t>Fulcomer</a:t>
          </a: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Kristy Childress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Amy Baker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Sandra Staten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Sydney </a:t>
          </a:r>
          <a:r>
            <a:rPr lang="en-US" sz="500" kern="1200"/>
            <a:t>Resner</a:t>
          </a:r>
          <a:endParaRPr lang="en-US" sz="500" kern="1200" dirty="0"/>
        </a:p>
      </dsp:txBody>
      <dsp:txXfrm>
        <a:off x="1390498" y="5274419"/>
        <a:ext cx="849250" cy="860456"/>
      </dsp:txXfrm>
    </dsp:sp>
    <dsp:sp modelId="{8D1E1353-B698-4F68-BF32-A2584484B6CB}">
      <dsp:nvSpPr>
        <dsp:cNvPr id="0" name=""/>
        <dsp:cNvSpPr/>
      </dsp:nvSpPr>
      <dsp:spPr>
        <a:xfrm>
          <a:off x="295814" y="5840822"/>
          <a:ext cx="849250" cy="3423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Physical Therapist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David Wilson</a:t>
          </a:r>
        </a:p>
      </dsp:txBody>
      <dsp:txXfrm>
        <a:off x="295814" y="5840822"/>
        <a:ext cx="849250" cy="342320"/>
      </dsp:txXfrm>
    </dsp:sp>
    <dsp:sp modelId="{6DAE55FF-7300-49AF-B81C-49C39EA93CA1}">
      <dsp:nvSpPr>
        <dsp:cNvPr id="0" name=""/>
        <dsp:cNvSpPr/>
      </dsp:nvSpPr>
      <dsp:spPr>
        <a:xfrm>
          <a:off x="1825637" y="2207886"/>
          <a:ext cx="849250" cy="424625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Director Provider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Network Supports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Eric Williams</a:t>
          </a:r>
        </a:p>
      </dsp:txBody>
      <dsp:txXfrm>
        <a:off x="1825637" y="2207886"/>
        <a:ext cx="849250" cy="424625"/>
      </dsp:txXfrm>
    </dsp:sp>
    <dsp:sp modelId="{3E0533C1-3C7F-48FD-82A5-FE0BED1F3DCC}">
      <dsp:nvSpPr>
        <dsp:cNvPr id="0" name=""/>
        <dsp:cNvSpPr/>
      </dsp:nvSpPr>
      <dsp:spPr>
        <a:xfrm>
          <a:off x="1613324" y="2810853"/>
          <a:ext cx="849250" cy="329827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Community Resource Consultant Team</a:t>
          </a:r>
          <a:endParaRPr lang="en-US" sz="500" kern="1200" dirty="0"/>
        </a:p>
      </dsp:txBody>
      <dsp:txXfrm>
        <a:off x="1613324" y="2810853"/>
        <a:ext cx="849250" cy="329827"/>
      </dsp:txXfrm>
    </dsp:sp>
    <dsp:sp modelId="{6FFC0EE1-FC2E-4D8F-B93C-2013FD6E2560}">
      <dsp:nvSpPr>
        <dsp:cNvPr id="0" name=""/>
        <dsp:cNvSpPr/>
      </dsp:nvSpPr>
      <dsp:spPr>
        <a:xfrm>
          <a:off x="1401012" y="3319024"/>
          <a:ext cx="849250" cy="603689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System (CSB) CRCs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Kim Snider–LEAD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Jennifer Kurtz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Todd Cramer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Diane Davis-Meadows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Paula Smith</a:t>
          </a:r>
        </a:p>
      </dsp:txBody>
      <dsp:txXfrm>
        <a:off x="1401012" y="3319024"/>
        <a:ext cx="849250" cy="603689"/>
      </dsp:txXfrm>
    </dsp:sp>
    <dsp:sp modelId="{C42822DD-5B2D-4723-889D-7DB9A7D8B8D1}">
      <dsp:nvSpPr>
        <dsp:cNvPr id="0" name=""/>
        <dsp:cNvSpPr/>
      </dsp:nvSpPr>
      <dsp:spPr>
        <a:xfrm>
          <a:off x="1401012" y="3994556"/>
          <a:ext cx="849250" cy="694410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Provider CRCs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Barry Seaver-LEAD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Dorcas </a:t>
          </a:r>
          <a:r>
            <a:rPr lang="en-US" sz="500" kern="1200" dirty="0" err="1"/>
            <a:t>Fenyi</a:t>
          </a:r>
          <a:r>
            <a:rPr lang="en-US" sz="500" kern="1200" dirty="0"/>
            <a:t> Batton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Beth </a:t>
          </a:r>
          <a:r>
            <a:rPr lang="en-US" sz="500" kern="1200" dirty="0" err="1"/>
            <a:t>Pleinka</a:t>
          </a:r>
          <a:r>
            <a:rPr lang="en-US" sz="500" kern="1200" dirty="0"/>
            <a:t>-Bateman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Nedria Ames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Kristen Beech</a:t>
          </a:r>
        </a:p>
      </dsp:txBody>
      <dsp:txXfrm>
        <a:off x="1401012" y="3994556"/>
        <a:ext cx="849250" cy="694410"/>
      </dsp:txXfrm>
    </dsp:sp>
    <dsp:sp modelId="{E453AB70-3840-4EFE-B510-E29A4D375AFC}">
      <dsp:nvSpPr>
        <dsp:cNvPr id="0" name=""/>
        <dsp:cNvSpPr/>
      </dsp:nvSpPr>
      <dsp:spPr>
        <a:xfrm>
          <a:off x="2532519" y="3496381"/>
          <a:ext cx="849250" cy="34645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Individual and Family Waiver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 err="1"/>
            <a:t>Ronnita</a:t>
          </a:r>
          <a:r>
            <a:rPr lang="en-US" sz="500" kern="1200" dirty="0"/>
            <a:t> Clements–LEAD</a:t>
          </a:r>
        </a:p>
      </dsp:txBody>
      <dsp:txXfrm>
        <a:off x="2532519" y="3496381"/>
        <a:ext cx="849250" cy="346451"/>
      </dsp:txXfrm>
    </dsp:sp>
    <dsp:sp modelId="{293221D3-DD89-426C-B51C-E195B018475E}">
      <dsp:nvSpPr>
        <dsp:cNvPr id="0" name=""/>
        <dsp:cNvSpPr/>
      </dsp:nvSpPr>
      <dsp:spPr>
        <a:xfrm>
          <a:off x="2523950" y="3937095"/>
          <a:ext cx="849250" cy="332778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Regional Support Team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Ashley Painter</a:t>
          </a:r>
        </a:p>
      </dsp:txBody>
      <dsp:txXfrm>
        <a:off x="2523950" y="3937095"/>
        <a:ext cx="849250" cy="332778"/>
      </dsp:txXfrm>
    </dsp:sp>
    <dsp:sp modelId="{FADA5799-3DB4-483C-B130-FDB424B7BE3C}">
      <dsp:nvSpPr>
        <dsp:cNvPr id="0" name=""/>
        <dsp:cNvSpPr/>
      </dsp:nvSpPr>
      <dsp:spPr>
        <a:xfrm>
          <a:off x="2520765" y="4419100"/>
          <a:ext cx="849250" cy="331097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Complex Supports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none" kern="1200" dirty="0"/>
            <a:t>Michelle Guziewicz</a:t>
          </a:r>
        </a:p>
      </dsp:txBody>
      <dsp:txXfrm>
        <a:off x="2520765" y="4419100"/>
        <a:ext cx="849250" cy="331097"/>
      </dsp:txXfrm>
    </dsp:sp>
    <dsp:sp modelId="{FC235A0C-7F59-499F-A89E-1FAD736291B5}">
      <dsp:nvSpPr>
        <dsp:cNvPr id="0" name=""/>
        <dsp:cNvSpPr/>
      </dsp:nvSpPr>
      <dsp:spPr>
        <a:xfrm>
          <a:off x="3874437" y="2198837"/>
          <a:ext cx="849250" cy="424625"/>
        </a:xfrm>
        <a:prstGeom prst="rect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Director Transition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Network Supports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Martin </a:t>
          </a:r>
          <a:r>
            <a:rPr lang="en-US" sz="500" kern="1200"/>
            <a:t>Kurylowski</a:t>
          </a:r>
          <a:endParaRPr lang="en-US" sz="500" kern="1200" dirty="0"/>
        </a:p>
      </dsp:txBody>
      <dsp:txXfrm>
        <a:off x="3874437" y="2198837"/>
        <a:ext cx="849250" cy="424625"/>
      </dsp:txXfrm>
    </dsp:sp>
    <dsp:sp modelId="{825E764A-DE6B-40E8-A7A3-C90278CCB16F}">
      <dsp:nvSpPr>
        <dsp:cNvPr id="0" name=""/>
        <dsp:cNvSpPr/>
      </dsp:nvSpPr>
      <dsp:spPr>
        <a:xfrm>
          <a:off x="4031922" y="3010202"/>
          <a:ext cx="849250" cy="413389"/>
        </a:xfrm>
        <a:prstGeom prst="rect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Settlement Agreement Coordinator</a:t>
          </a:r>
          <a:r>
            <a:rPr lang="en-US" sz="500" kern="1200" dirty="0"/>
            <a:t>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Gayle Jones</a:t>
          </a:r>
        </a:p>
      </dsp:txBody>
      <dsp:txXfrm>
        <a:off x="4031922" y="3010202"/>
        <a:ext cx="849250" cy="413389"/>
      </dsp:txXfrm>
    </dsp:sp>
    <dsp:sp modelId="{951622D1-B725-41D6-9719-A86EA147401E}">
      <dsp:nvSpPr>
        <dsp:cNvPr id="0" name=""/>
        <dsp:cNvSpPr/>
      </dsp:nvSpPr>
      <dsp:spPr>
        <a:xfrm>
          <a:off x="4043302" y="3531808"/>
          <a:ext cx="849250" cy="583783"/>
        </a:xfrm>
        <a:prstGeom prst="rect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PASRR/OBRA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Lisa Rogers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John Clay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Christina Gleason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Nadia Pitter</a:t>
          </a:r>
        </a:p>
      </dsp:txBody>
      <dsp:txXfrm>
        <a:off x="4043302" y="3531808"/>
        <a:ext cx="849250" cy="583783"/>
      </dsp:txXfrm>
    </dsp:sp>
    <dsp:sp modelId="{503BDBFF-0984-4B37-8AC7-BFAEF63627EA}">
      <dsp:nvSpPr>
        <dsp:cNvPr id="0" name=""/>
        <dsp:cNvSpPr/>
      </dsp:nvSpPr>
      <dsp:spPr>
        <a:xfrm>
          <a:off x="4053238" y="4218236"/>
          <a:ext cx="849250" cy="424625"/>
        </a:xfrm>
        <a:prstGeom prst="rect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ICF/IID  Manager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Benita Holland</a:t>
          </a:r>
        </a:p>
      </dsp:txBody>
      <dsp:txXfrm>
        <a:off x="4053238" y="4218236"/>
        <a:ext cx="849250" cy="424625"/>
      </dsp:txXfrm>
    </dsp:sp>
    <dsp:sp modelId="{8042780E-C398-45F1-B5A0-011997926E43}">
      <dsp:nvSpPr>
        <dsp:cNvPr id="0" name=""/>
        <dsp:cNvSpPr/>
      </dsp:nvSpPr>
      <dsp:spPr>
        <a:xfrm>
          <a:off x="4245670" y="4747798"/>
          <a:ext cx="849250" cy="424625"/>
        </a:xfrm>
        <a:prstGeom prst="rect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ICF/IID Consultant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Josephine Harris</a:t>
          </a:r>
        </a:p>
      </dsp:txBody>
      <dsp:txXfrm>
        <a:off x="4245670" y="4747798"/>
        <a:ext cx="849250" cy="424625"/>
      </dsp:txXfrm>
    </dsp:sp>
    <dsp:sp modelId="{BC509D06-3ECA-4762-922A-0B50F18B63A3}">
      <dsp:nvSpPr>
        <dsp:cNvPr id="0" name=""/>
        <dsp:cNvSpPr/>
      </dsp:nvSpPr>
      <dsp:spPr>
        <a:xfrm>
          <a:off x="2925705" y="2206004"/>
          <a:ext cx="849250" cy="401674"/>
        </a:xfrm>
        <a:prstGeom prst="rect">
          <a:avLst/>
        </a:prstGeom>
        <a:solidFill>
          <a:schemeClr val="tx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Director Behavioral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Services and Projects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Nathan Habel</a:t>
          </a:r>
        </a:p>
      </dsp:txBody>
      <dsp:txXfrm>
        <a:off x="2925705" y="2206004"/>
        <a:ext cx="849250" cy="401674"/>
      </dsp:txXfrm>
    </dsp:sp>
    <dsp:sp modelId="{F877FD3C-9935-4CF3-8FE5-8BECD4D133F2}">
      <dsp:nvSpPr>
        <dsp:cNvPr id="0" name=""/>
        <dsp:cNvSpPr/>
      </dsp:nvSpPr>
      <dsp:spPr>
        <a:xfrm>
          <a:off x="2914384" y="2916309"/>
          <a:ext cx="849250" cy="551261"/>
        </a:xfrm>
        <a:prstGeom prst="rect">
          <a:avLst/>
        </a:prstGeom>
        <a:solidFill>
          <a:schemeClr val="tx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BCBA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none" kern="1200" dirty="0"/>
            <a:t>Brian Phelps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none" kern="1200" dirty="0"/>
            <a:t>Nick Vanderburg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none" kern="1200" dirty="0"/>
            <a:t>John Tolson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Courtney </a:t>
          </a:r>
          <a:r>
            <a:rPr lang="en-US" sz="500" kern="1200"/>
            <a:t>Pernick</a:t>
          </a:r>
          <a:endParaRPr lang="en-US" sz="500" kern="1200" dirty="0"/>
        </a:p>
      </dsp:txBody>
      <dsp:txXfrm>
        <a:off x="2914384" y="2916309"/>
        <a:ext cx="849250" cy="551261"/>
      </dsp:txXfrm>
    </dsp:sp>
    <dsp:sp modelId="{DF217004-1DEE-4CB5-8F2C-460F6F96E7DE}">
      <dsp:nvSpPr>
        <dsp:cNvPr id="0" name=""/>
        <dsp:cNvSpPr/>
      </dsp:nvSpPr>
      <dsp:spPr>
        <a:xfrm>
          <a:off x="7052120" y="2218136"/>
          <a:ext cx="849250" cy="424625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Director Waiver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Network Supports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Nicole DeStefano</a:t>
          </a:r>
        </a:p>
      </dsp:txBody>
      <dsp:txXfrm>
        <a:off x="7052120" y="2218136"/>
        <a:ext cx="849250" cy="424625"/>
      </dsp:txXfrm>
    </dsp:sp>
    <dsp:sp modelId="{1A7491F6-558D-4203-908C-3BFADB653025}">
      <dsp:nvSpPr>
        <dsp:cNvPr id="0" name=""/>
        <dsp:cNvSpPr/>
      </dsp:nvSpPr>
      <dsp:spPr>
        <a:xfrm>
          <a:off x="5510730" y="2821104"/>
          <a:ext cx="849250" cy="424625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Waiver Operations Manager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Sam Pinero</a:t>
          </a:r>
        </a:p>
      </dsp:txBody>
      <dsp:txXfrm>
        <a:off x="5510730" y="2821104"/>
        <a:ext cx="849250" cy="424625"/>
      </dsp:txXfrm>
    </dsp:sp>
    <dsp:sp modelId="{C589E4AD-E7D2-465A-AD03-C736D4DC0799}">
      <dsp:nvSpPr>
        <dsp:cNvPr id="0" name=""/>
        <dsp:cNvSpPr/>
      </dsp:nvSpPr>
      <dsp:spPr>
        <a:xfrm>
          <a:off x="4996933" y="3424072"/>
          <a:ext cx="849250" cy="424625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Admin. Assistants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Bobbi Jo Baker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/>
            <a:t>Melanie Dezorzi</a:t>
          </a:r>
          <a:endParaRPr lang="en-US" sz="500" kern="1200" dirty="0"/>
        </a:p>
      </dsp:txBody>
      <dsp:txXfrm>
        <a:off x="4996933" y="3424072"/>
        <a:ext cx="849250" cy="424625"/>
      </dsp:txXfrm>
    </dsp:sp>
    <dsp:sp modelId="{2AB6D291-C6D6-4C1A-BA90-88A15F9FCB20}">
      <dsp:nvSpPr>
        <dsp:cNvPr id="0" name=""/>
        <dsp:cNvSpPr/>
      </dsp:nvSpPr>
      <dsp:spPr>
        <a:xfrm>
          <a:off x="6024527" y="3424072"/>
          <a:ext cx="849250" cy="300800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SA Consultants</a:t>
          </a:r>
          <a:endParaRPr lang="en-US" sz="500" kern="1200" dirty="0"/>
        </a:p>
      </dsp:txBody>
      <dsp:txXfrm>
        <a:off x="6024527" y="3424072"/>
        <a:ext cx="849250" cy="300800"/>
      </dsp:txXfrm>
    </dsp:sp>
    <dsp:sp modelId="{6C60C724-7471-4640-8796-7FCAD7186431}">
      <dsp:nvSpPr>
        <dsp:cNvPr id="0" name=""/>
        <dsp:cNvSpPr/>
      </dsp:nvSpPr>
      <dsp:spPr>
        <a:xfrm>
          <a:off x="5429822" y="3903215"/>
          <a:ext cx="849250" cy="322851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SA Nurse Consultant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Julie Zeh</a:t>
          </a:r>
        </a:p>
      </dsp:txBody>
      <dsp:txXfrm>
        <a:off x="5429822" y="3903215"/>
        <a:ext cx="849250" cy="322851"/>
      </dsp:txXfrm>
    </dsp:sp>
    <dsp:sp modelId="{EC4DB8EB-2A8E-4224-9020-8E8F838A1CB9}">
      <dsp:nvSpPr>
        <dsp:cNvPr id="0" name=""/>
        <dsp:cNvSpPr/>
      </dsp:nvSpPr>
      <dsp:spPr>
        <a:xfrm>
          <a:off x="6538323" y="3903215"/>
          <a:ext cx="849250" cy="703727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Region 1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Jessica Lawson-LEAD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Laura </a:t>
          </a:r>
          <a:r>
            <a:rPr lang="en-US" sz="500" kern="1200" dirty="0" err="1"/>
            <a:t>Lupejkis</a:t>
          </a: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Salvatore </a:t>
          </a:r>
          <a:r>
            <a:rPr lang="en-US" sz="500" kern="1200" dirty="0" err="1"/>
            <a:t>Almenas</a:t>
          </a: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 err="1"/>
            <a:t>Renarta</a:t>
          </a:r>
          <a:r>
            <a:rPr lang="en-US" sz="500" kern="1200" dirty="0"/>
            <a:t> Mentis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Madison </a:t>
          </a:r>
          <a:r>
            <a:rPr lang="en-US" sz="500" kern="1200" dirty="0" err="1"/>
            <a:t>Arnesen</a:t>
          </a: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endParaRPr lang="en-US" sz="500" kern="1200" dirty="0"/>
        </a:p>
      </dsp:txBody>
      <dsp:txXfrm>
        <a:off x="6538323" y="3903215"/>
        <a:ext cx="849250" cy="703727"/>
      </dsp:txXfrm>
    </dsp:sp>
    <dsp:sp modelId="{C32A6B3E-336A-4A04-8878-846C5F49836B}">
      <dsp:nvSpPr>
        <dsp:cNvPr id="0" name=""/>
        <dsp:cNvSpPr/>
      </dsp:nvSpPr>
      <dsp:spPr>
        <a:xfrm>
          <a:off x="5429822" y="4255552"/>
          <a:ext cx="849250" cy="705294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Region 2</a:t>
          </a:r>
        </a:p>
        <a:p>
          <a:pPr marL="0"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Deidre Hairston-LEAD</a:t>
          </a:r>
        </a:p>
        <a:p>
          <a:pPr marL="0" marR="0" lvl="0" indent="0" algn="ctr" defTabSz="2222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 typeface="Times New Roman" panose="02020603050405020304" pitchFamily="18" charset="0"/>
            <a:buNone/>
            <a:tabLst/>
            <a:defRPr/>
          </a:pPr>
          <a:r>
            <a:rPr lang="en-US" sz="500" kern="1200" dirty="0"/>
            <a:t>Cora Banister</a:t>
          </a:r>
        </a:p>
        <a:p>
          <a:pPr marL="0"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Samantha McCloy</a:t>
          </a:r>
        </a:p>
        <a:p>
          <a:pPr marL="0"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Cherie </a:t>
          </a:r>
          <a:r>
            <a:rPr lang="en-US" sz="500" kern="1200" dirty="0" err="1"/>
            <a:t>Whorley</a:t>
          </a:r>
          <a:endParaRPr lang="en-US" sz="500" kern="1200" dirty="0"/>
        </a:p>
        <a:p>
          <a:pPr marL="0"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b="0" kern="1200" dirty="0"/>
            <a:t>Savannah Real</a:t>
          </a:r>
        </a:p>
      </dsp:txBody>
      <dsp:txXfrm>
        <a:off x="5429822" y="4255552"/>
        <a:ext cx="849250" cy="705294"/>
      </dsp:txXfrm>
    </dsp:sp>
    <dsp:sp modelId="{2DCAD2FB-61C4-4F32-9782-43F1C4834D46}">
      <dsp:nvSpPr>
        <dsp:cNvPr id="0" name=""/>
        <dsp:cNvSpPr/>
      </dsp:nvSpPr>
      <dsp:spPr>
        <a:xfrm>
          <a:off x="6533499" y="4740686"/>
          <a:ext cx="849250" cy="746750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Region 3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Ashley Bennett-LEAD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Tammy Kleinke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Stephanie Templeton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VACANT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VACANT</a:t>
          </a:r>
        </a:p>
      </dsp:txBody>
      <dsp:txXfrm>
        <a:off x="6533499" y="4740686"/>
        <a:ext cx="849250" cy="746750"/>
      </dsp:txXfrm>
    </dsp:sp>
    <dsp:sp modelId="{DECD6D36-5012-4C87-AC44-210F427D4E9A}">
      <dsp:nvSpPr>
        <dsp:cNvPr id="0" name=""/>
        <dsp:cNvSpPr/>
      </dsp:nvSpPr>
      <dsp:spPr>
        <a:xfrm>
          <a:off x="5429822" y="5104165"/>
          <a:ext cx="849250" cy="701247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Region 4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Karen Jones-LEAD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Theresa Robertson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Melissa Blackburn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Emily Nardi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VACANT</a:t>
          </a:r>
        </a:p>
      </dsp:txBody>
      <dsp:txXfrm>
        <a:off x="5429822" y="5104165"/>
        <a:ext cx="849250" cy="701247"/>
      </dsp:txXfrm>
    </dsp:sp>
    <dsp:sp modelId="{6F935DD2-22CE-4053-9ADF-5EEC37514E7D}">
      <dsp:nvSpPr>
        <dsp:cNvPr id="0" name=""/>
        <dsp:cNvSpPr/>
      </dsp:nvSpPr>
      <dsp:spPr>
        <a:xfrm>
          <a:off x="6538323" y="5612263"/>
          <a:ext cx="849250" cy="706763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Region 5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Christopher </a:t>
          </a:r>
          <a:r>
            <a:rPr lang="en-US" sz="500" kern="1200" dirty="0" err="1"/>
            <a:t>O’Handley</a:t>
          </a:r>
          <a:r>
            <a:rPr lang="en-US" sz="500" kern="1200" dirty="0"/>
            <a:t>-LEAD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Angela Bright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Leigh Harris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Kayla Green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Kandi Turner</a:t>
          </a:r>
        </a:p>
      </dsp:txBody>
      <dsp:txXfrm>
        <a:off x="6538323" y="5612263"/>
        <a:ext cx="849250" cy="706763"/>
      </dsp:txXfrm>
    </dsp:sp>
    <dsp:sp modelId="{73BC3F3B-C0CE-4849-895B-C508FB0A3AE3}">
      <dsp:nvSpPr>
        <dsp:cNvPr id="0" name=""/>
        <dsp:cNvSpPr/>
      </dsp:nvSpPr>
      <dsp:spPr>
        <a:xfrm>
          <a:off x="6538323" y="2821104"/>
          <a:ext cx="849250" cy="424625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/>
            <a:t>SIS Quality Manager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/>
            <a:t>Maureen Kennedy</a:t>
          </a:r>
          <a:endParaRPr lang="en-US" sz="500" kern="1200" dirty="0"/>
        </a:p>
      </dsp:txBody>
      <dsp:txXfrm>
        <a:off x="6538323" y="2821104"/>
        <a:ext cx="849250" cy="424625"/>
      </dsp:txXfrm>
    </dsp:sp>
    <dsp:sp modelId="{7AE9026B-B120-4C67-BD2A-151D8EA2B24D}">
      <dsp:nvSpPr>
        <dsp:cNvPr id="0" name=""/>
        <dsp:cNvSpPr/>
      </dsp:nvSpPr>
      <dsp:spPr>
        <a:xfrm>
          <a:off x="7565916" y="2821104"/>
          <a:ext cx="849250" cy="424625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Regional Supports Manager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Ken Haines</a:t>
          </a:r>
        </a:p>
      </dsp:txBody>
      <dsp:txXfrm>
        <a:off x="7565916" y="2821104"/>
        <a:ext cx="849250" cy="424625"/>
      </dsp:txXfrm>
    </dsp:sp>
    <dsp:sp modelId="{4C95C1A6-9555-4506-8B52-F9A841D7D44C}">
      <dsp:nvSpPr>
        <dsp:cNvPr id="0" name=""/>
        <dsp:cNvSpPr/>
      </dsp:nvSpPr>
      <dsp:spPr>
        <a:xfrm>
          <a:off x="7778229" y="3424072"/>
          <a:ext cx="849250" cy="309708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Data  Manager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Vivian Stevenson</a:t>
          </a:r>
        </a:p>
      </dsp:txBody>
      <dsp:txXfrm>
        <a:off x="7778229" y="3424072"/>
        <a:ext cx="849250" cy="309708"/>
      </dsp:txXfrm>
    </dsp:sp>
    <dsp:sp modelId="{E0D14E22-6093-481F-813C-C9BD4D73B718}">
      <dsp:nvSpPr>
        <dsp:cNvPr id="0" name=""/>
        <dsp:cNvSpPr/>
      </dsp:nvSpPr>
      <dsp:spPr>
        <a:xfrm>
          <a:off x="7787146" y="3830357"/>
          <a:ext cx="849250" cy="833339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Regional Support Specialist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R1-LaTrina Goulbourne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R2-Chevonne Doby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R2-Melissa Sullivan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R3-Anne Camporini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R4-Kira Graves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R5-Brandy Martin</a:t>
          </a:r>
        </a:p>
      </dsp:txBody>
      <dsp:txXfrm>
        <a:off x="7787146" y="3830357"/>
        <a:ext cx="849250" cy="833339"/>
      </dsp:txXfrm>
    </dsp:sp>
    <dsp:sp modelId="{5C60EB56-FD46-4C34-9ACC-3CDD5C4F4D05}">
      <dsp:nvSpPr>
        <dsp:cNvPr id="0" name=""/>
        <dsp:cNvSpPr/>
      </dsp:nvSpPr>
      <dsp:spPr>
        <a:xfrm>
          <a:off x="8593509" y="2821104"/>
          <a:ext cx="849250" cy="424625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Customized Rate Manager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Carrie Ottoson</a:t>
          </a:r>
        </a:p>
      </dsp:txBody>
      <dsp:txXfrm>
        <a:off x="8593509" y="2821104"/>
        <a:ext cx="849250" cy="424625"/>
      </dsp:txXfrm>
    </dsp:sp>
    <dsp:sp modelId="{D8C6A3C2-BCBF-4BB5-899A-95E69F6D494A}">
      <dsp:nvSpPr>
        <dsp:cNvPr id="0" name=""/>
        <dsp:cNvSpPr/>
      </dsp:nvSpPr>
      <dsp:spPr>
        <a:xfrm>
          <a:off x="8805822" y="3424072"/>
          <a:ext cx="849250" cy="544293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Customized Rate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Gina Koke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Javier Ramos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Angela Clarke</a:t>
          </a:r>
        </a:p>
      </dsp:txBody>
      <dsp:txXfrm>
        <a:off x="8805822" y="3424072"/>
        <a:ext cx="849250" cy="544293"/>
      </dsp:txXfrm>
    </dsp:sp>
    <dsp:sp modelId="{689BD2FD-05EF-4D7F-AB11-57F24EAB9807}">
      <dsp:nvSpPr>
        <dsp:cNvPr id="0" name=""/>
        <dsp:cNvSpPr/>
      </dsp:nvSpPr>
      <dsp:spPr>
        <a:xfrm>
          <a:off x="10347212" y="2218136"/>
          <a:ext cx="849250" cy="424625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Director Community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Network Supports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Deanna Parker</a:t>
          </a:r>
        </a:p>
      </dsp:txBody>
      <dsp:txXfrm>
        <a:off x="10347212" y="2218136"/>
        <a:ext cx="849250" cy="424625"/>
      </dsp:txXfrm>
    </dsp:sp>
    <dsp:sp modelId="{3AC0211C-18E7-47DD-875E-0DBCF2EE88D3}">
      <dsp:nvSpPr>
        <dsp:cNvPr id="0" name=""/>
        <dsp:cNvSpPr/>
      </dsp:nvSpPr>
      <dsp:spPr>
        <a:xfrm>
          <a:off x="10850274" y="2771559"/>
          <a:ext cx="849250" cy="369772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Supported Decision Making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Sara Thompson</a:t>
          </a:r>
        </a:p>
      </dsp:txBody>
      <dsp:txXfrm>
        <a:off x="10850274" y="2771559"/>
        <a:ext cx="849250" cy="369772"/>
      </dsp:txXfrm>
    </dsp:sp>
    <dsp:sp modelId="{8895367E-EC42-4431-B9B3-B0936AB71A32}">
      <dsp:nvSpPr>
        <dsp:cNvPr id="0" name=""/>
        <dsp:cNvSpPr/>
      </dsp:nvSpPr>
      <dsp:spPr>
        <a:xfrm>
          <a:off x="9787386" y="2962334"/>
          <a:ext cx="849250" cy="353746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Employment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VACANT</a:t>
          </a:r>
        </a:p>
      </dsp:txBody>
      <dsp:txXfrm>
        <a:off x="9787386" y="2962334"/>
        <a:ext cx="849250" cy="353746"/>
      </dsp:txXfrm>
    </dsp:sp>
    <dsp:sp modelId="{80D640D8-CB49-48FC-80CD-665B64BA31C3}">
      <dsp:nvSpPr>
        <dsp:cNvPr id="0" name=""/>
        <dsp:cNvSpPr/>
      </dsp:nvSpPr>
      <dsp:spPr>
        <a:xfrm>
          <a:off x="9797543" y="3422603"/>
          <a:ext cx="849250" cy="424625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Policy &amp; Compliance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Manager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Amie Brittain</a:t>
          </a:r>
        </a:p>
      </dsp:txBody>
      <dsp:txXfrm>
        <a:off x="9797543" y="3422603"/>
        <a:ext cx="849250" cy="424625"/>
      </dsp:txXfrm>
    </dsp:sp>
    <dsp:sp modelId="{90832795-43E3-4EA1-8517-E34E58D07671}">
      <dsp:nvSpPr>
        <dsp:cNvPr id="0" name=""/>
        <dsp:cNvSpPr/>
      </dsp:nvSpPr>
      <dsp:spPr>
        <a:xfrm>
          <a:off x="9606521" y="4141192"/>
          <a:ext cx="849250" cy="700444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Waiver Policy/Regulatory Compliance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Rasheedah Fisher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Imani Ross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Tammy Varela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Lindsie Woodfin </a:t>
          </a:r>
        </a:p>
      </dsp:txBody>
      <dsp:txXfrm>
        <a:off x="9606521" y="4141192"/>
        <a:ext cx="849250" cy="700444"/>
      </dsp:txXfrm>
    </dsp:sp>
    <dsp:sp modelId="{D925ACA5-2674-4BDA-BB1F-BB9C3542DC30}">
      <dsp:nvSpPr>
        <dsp:cNvPr id="0" name=""/>
        <dsp:cNvSpPr/>
      </dsp:nvSpPr>
      <dsp:spPr>
        <a:xfrm>
          <a:off x="10861008" y="3369219"/>
          <a:ext cx="849250" cy="427185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Individual and Family Support Program Manager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Heather Hines</a:t>
          </a:r>
        </a:p>
      </dsp:txBody>
      <dsp:txXfrm>
        <a:off x="10861008" y="3369219"/>
        <a:ext cx="849250" cy="427185"/>
      </dsp:txXfrm>
    </dsp:sp>
    <dsp:sp modelId="{D4C56718-C84C-4572-8891-34437DE8D378}">
      <dsp:nvSpPr>
        <dsp:cNvPr id="0" name=""/>
        <dsp:cNvSpPr/>
      </dsp:nvSpPr>
      <dsp:spPr>
        <a:xfrm>
          <a:off x="11056616" y="3974747"/>
          <a:ext cx="849250" cy="615256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Individual and Family Support Program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Rachel </a:t>
          </a:r>
          <a:r>
            <a:rPr lang="en-US" sz="500" kern="1200" dirty="0" err="1"/>
            <a:t>Vamenta</a:t>
          </a: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Rhonda Gaines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/>
            <a:t>Lynne Fetter</a:t>
          </a:r>
          <a:endParaRPr lang="en-US" sz="500" kern="1200" dirty="0"/>
        </a:p>
      </dsp:txBody>
      <dsp:txXfrm>
        <a:off x="11056616" y="3974747"/>
        <a:ext cx="849250" cy="615256"/>
      </dsp:txXfrm>
    </dsp:sp>
    <dsp:sp modelId="{E28966CA-5B9C-4B6C-985E-A6E5E93D6F45}">
      <dsp:nvSpPr>
        <dsp:cNvPr id="0" name=""/>
        <dsp:cNvSpPr/>
      </dsp:nvSpPr>
      <dsp:spPr>
        <a:xfrm>
          <a:off x="6232899" y="1016228"/>
          <a:ext cx="849250" cy="335500"/>
        </a:xfrm>
        <a:prstGeom prst="rect">
          <a:avLst/>
        </a:prstGeom>
        <a:solidFill>
          <a:schemeClr val="tx1">
            <a:lumMod val="50000"/>
            <a:lumOff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Administrative Assistant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Carla Clayton</a:t>
          </a:r>
        </a:p>
      </dsp:txBody>
      <dsp:txXfrm>
        <a:off x="6232899" y="1016228"/>
        <a:ext cx="849250" cy="335500"/>
      </dsp:txXfrm>
    </dsp:sp>
    <dsp:sp modelId="{E2B18E6C-2C2A-423F-819B-7FEB82F32F6A}">
      <dsp:nvSpPr>
        <dsp:cNvPr id="0" name=""/>
        <dsp:cNvSpPr/>
      </dsp:nvSpPr>
      <dsp:spPr>
        <a:xfrm>
          <a:off x="6235633" y="1398117"/>
          <a:ext cx="849250" cy="326553"/>
        </a:xfrm>
        <a:prstGeom prst="rect">
          <a:avLst/>
        </a:prstGeom>
        <a:solidFill>
          <a:schemeClr val="tx1">
            <a:lumMod val="50000"/>
            <a:lumOff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Special Projects Analyst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Linda Bassett</a:t>
          </a:r>
        </a:p>
      </dsp:txBody>
      <dsp:txXfrm>
        <a:off x="6235633" y="1398117"/>
        <a:ext cx="849250" cy="326553"/>
      </dsp:txXfrm>
    </dsp:sp>
    <dsp:sp modelId="{5D957963-E8B1-4013-B2BC-8727E4943942}">
      <dsp:nvSpPr>
        <dsp:cNvPr id="0" name=""/>
        <dsp:cNvSpPr/>
      </dsp:nvSpPr>
      <dsp:spPr>
        <a:xfrm>
          <a:off x="6238351" y="1760375"/>
          <a:ext cx="849250" cy="274414"/>
        </a:xfrm>
        <a:prstGeom prst="rect">
          <a:avLst/>
        </a:prstGeom>
        <a:solidFill>
          <a:schemeClr val="tx1">
            <a:lumMod val="50000"/>
            <a:lumOff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/>
            <a:t>Sr</a:t>
          </a:r>
          <a:r>
            <a:rPr lang="en-US" sz="500" u="sng" kern="1200" dirty="0"/>
            <a:t>. Waiver Policy Specialist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Dawn Traver</a:t>
          </a:r>
        </a:p>
      </dsp:txBody>
      <dsp:txXfrm>
        <a:off x="6238351" y="1760375"/>
        <a:ext cx="849250" cy="274414"/>
      </dsp:txXfrm>
    </dsp:sp>
    <dsp:sp modelId="{A61EABBB-4F43-4591-A285-3A4A21108F1E}">
      <dsp:nvSpPr>
        <dsp:cNvPr id="0" name=""/>
        <dsp:cNvSpPr/>
      </dsp:nvSpPr>
      <dsp:spPr>
        <a:xfrm>
          <a:off x="4931227" y="1023253"/>
          <a:ext cx="909623" cy="410289"/>
        </a:xfrm>
        <a:prstGeom prst="rect">
          <a:avLst/>
        </a:prstGeom>
        <a:solidFill>
          <a:schemeClr val="tx1">
            <a:lumMod val="50000"/>
            <a:lumOff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 err="1"/>
            <a:t>WaMS</a:t>
          </a:r>
          <a:r>
            <a:rPr lang="en-US" sz="500" u="sng" kern="1200" dirty="0"/>
            <a:t> Administration and Data Manager</a:t>
          </a:r>
          <a:r>
            <a:rPr lang="en-US" sz="500" kern="1200" dirty="0"/>
            <a:t>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Dee Thomas</a:t>
          </a:r>
        </a:p>
      </dsp:txBody>
      <dsp:txXfrm>
        <a:off x="4931227" y="1023253"/>
        <a:ext cx="909623" cy="410289"/>
      </dsp:txXfrm>
    </dsp:sp>
    <dsp:sp modelId="{EE6533F8-7811-48B5-AD3E-8C53E2B9C8F1}">
      <dsp:nvSpPr>
        <dsp:cNvPr id="0" name=""/>
        <dsp:cNvSpPr/>
      </dsp:nvSpPr>
      <dsp:spPr>
        <a:xfrm>
          <a:off x="4056962" y="1280954"/>
          <a:ext cx="817632" cy="502004"/>
        </a:xfrm>
        <a:prstGeom prst="rect">
          <a:avLst/>
        </a:prstGeom>
        <a:solidFill>
          <a:schemeClr val="tx1">
            <a:lumMod val="50000"/>
            <a:lumOff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Data Analysts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Senior DA - Vaishali Joshi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Senior DA - James Old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DA – Latoya Brown</a:t>
          </a:r>
        </a:p>
      </dsp:txBody>
      <dsp:txXfrm>
        <a:off x="4056962" y="1280954"/>
        <a:ext cx="817632" cy="5020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FA518A-B0E1-4169-A0FB-4E1FC94494A5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6B44F9-AD75-49BF-AAA8-D244EB33E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282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C6F2F-0F4D-A209-9F7B-EE494DD620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D4411D-E063-7DF8-96D7-B402386D0E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1F64DC-4205-A32A-A7F5-815443A87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904FC-47FA-491F-9013-D5E44D8DDFC1}" type="datetime1">
              <a:rPr lang="en-US" smtClean="0"/>
              <a:t>6/30/2025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CC4D14-F6C6-A2F0-AB4E-C9C3F35C9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Updated 4/10/25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B960C8-8B41-6E6B-BBDE-21DB6CB78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1582-65C7-46DC-8DBF-AF2E9230A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407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F597A-1906-DC2D-BD54-24F37813E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DA398C-A93C-D4FF-33D0-5B18F6F34E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A8A551-7319-D825-5F24-4079C5CE1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19317-3914-43BB-AA2B-D4B7B6CC84C7}" type="datetime1">
              <a:rPr lang="en-US" smtClean="0"/>
              <a:t>6/30/2025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79377-3729-F68C-3A5E-2B4CA765D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Updated 4/10/25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182F2F-3F44-65B3-B10C-09D5631F5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1582-65C7-46DC-8DBF-AF2E9230A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04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1502AC-4675-C0D3-14C1-23453CCFDB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5F178D-B04F-2D15-487A-CFF43CC7FD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F92EED-5134-591F-F14C-35F06B7C3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71EB3-B938-4F58-80FE-5EC22C6EE892}" type="datetime1">
              <a:rPr lang="en-US" smtClean="0"/>
              <a:t>6/30/2025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16F7DF-7E75-E43C-3D1C-781A6A600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Updated 4/10/25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06529A-5276-F830-E855-453B3512E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1582-65C7-46DC-8DBF-AF2E9230A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195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695DD-F293-E8A2-B64A-2F569BA4B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CF3675-A4B6-92E0-7604-A02C5B645C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493F5C-B22E-974A-6042-EB6480F0C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52CB2-4F68-40CC-A6C7-E210701A311F}" type="datetime1">
              <a:rPr lang="en-US" smtClean="0"/>
              <a:t>6/30/2025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AE44BC-21F9-C5B3-2ECF-5BC970E58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Updated 4/10/25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20169B-540B-5A34-D268-CE62F9705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1582-65C7-46DC-8DBF-AF2E9230A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607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72F76-83E6-A8BC-AAF7-7E7CBE7D9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3F58E-8659-2320-99C7-31A1875BE5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7B6276-4D8D-EE8D-2107-C07C15B4F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844C5-C0FD-4724-8538-F8AD19758437}" type="datetime1">
              <a:rPr lang="en-US" smtClean="0"/>
              <a:t>6/30/2025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E465ED-34C6-EFCB-8DBD-7A9CBD02D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Updated 4/10/25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128679-59EE-62E1-778B-08C2D5ABE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1582-65C7-46DC-8DBF-AF2E9230A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205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414BE-5F1D-96AD-6998-39F476E2D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B750A5-A323-BB15-F349-47352BE4CB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6BA1DC-50D9-BDBB-CE79-7CB4C13A9D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ACFF85-7AC1-2EB1-3C26-3CE3E51F3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8E0FC-BA5B-4727-8F07-6482895149F9}" type="datetime1">
              <a:rPr lang="en-US" smtClean="0"/>
              <a:t>6/30/2025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70B620-5E14-B6BB-5A51-0FA1F0004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Updated 4/10/25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71F187-4CB2-424B-3F82-AD38F1E0C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1582-65C7-46DC-8DBF-AF2E9230A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970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D9A37-DF71-F7DD-5708-6A6E4910F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A44A84-2F5A-DB25-0120-0BD1E6BCB5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F2AEAB-5199-00FE-DAF3-5939389B1E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6D1F85-B7E6-65E6-DD45-A8BE71A09A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EEB20A-B6AF-A83C-40DD-CCFD3BFA05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36CCCB-5AA0-8BE2-0621-37C50286D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DB5A4-5C2E-4CBE-80AE-A4E20E00B523}" type="datetime1">
              <a:rPr lang="en-US" smtClean="0"/>
              <a:t>6/30/2025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A32DB4-9191-D80B-EAA5-79659222B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Updated 4/10/25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F5941C-5100-20C5-D68A-A1CE01CEA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1582-65C7-46DC-8DBF-AF2E9230A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122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1FD44-B238-202B-232B-FA378AAF2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F839DF-4614-5475-C108-14AA3DB30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1BAD2-C7C3-460E-88F7-E0ED446582EF}" type="datetime1">
              <a:rPr lang="en-US" smtClean="0"/>
              <a:t>6/30/2025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E24DB0-9684-7E26-AB92-F140BAFB0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Updated 4/10/25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DDCA1B-A419-5811-57E8-06A6C03B0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1582-65C7-46DC-8DBF-AF2E9230A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088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EC07CE7-A256-6ED0-3771-AC11F74D6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37117-326B-42A3-B73B-D18A03DCC94F}" type="datetime1">
              <a:rPr lang="en-US" smtClean="0"/>
              <a:t>6/30/2025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B89C70-14DF-98ED-4D11-5AB6E4CCC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Updated 4/10/25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A73C8F-011B-93BB-54E4-7D85481BA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1582-65C7-46DC-8DBF-AF2E9230A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061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DB8AE-B462-52DE-E02C-2F6E8184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5AF179-F6A6-28A1-AB3B-B5F5B5539A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F3AF3F-C1B5-98F2-398B-B4B6085B98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DADE78-F881-EC2C-9041-A6754A2CE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D8B9A-8811-4ED3-BFF8-FD5127418C0E}" type="datetime1">
              <a:rPr lang="en-US" smtClean="0"/>
              <a:t>6/30/2025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A82905-2BC7-0D8A-8855-EEA5CC05A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Updated 4/10/25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A672DF-21A6-7293-706F-C0D5CB63D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1582-65C7-46DC-8DBF-AF2E9230A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045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35EDF-CA5D-A553-59D3-9342B4F71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C5A3C2-F17A-FF1D-0D52-FA221C58EE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E29FA3-A3C9-B953-9B81-9B1883C176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7B8831-83C5-6BD0-2A0C-451250F46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5FB79-248F-4469-AF45-0CD377E96F9A}" type="datetime1">
              <a:rPr lang="en-US" smtClean="0"/>
              <a:t>6/30/2025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44E468-E2D3-A836-8D71-436ACD320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Updated 4/10/25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9B7F60-79D9-429F-9C2A-6CED47745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1582-65C7-46DC-8DBF-AF2E9230A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615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C9AEFC-2591-1ECE-0E44-8B3E2BAD3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888AEB-222D-3B88-A5BF-C491B8B686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827062-639C-C569-9FB9-F8ACF04038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686B7-7520-423C-BB69-66F7F515DB46}" type="datetime1">
              <a:rPr lang="en-US" smtClean="0"/>
              <a:t>6/30/2025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D83659-F4A8-0497-323A-7C9689BAF5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Updated 4/10/25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451055-10A3-6734-5BC1-A649692C28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191582-65C7-46DC-8DBF-AF2E9230A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207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1BDDDCF4-E77E-1416-DFF4-6E37B18FDC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47056267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BF0BC3-14AE-4D01-4EF2-8E3408DEB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523376" y="6319027"/>
            <a:ext cx="1382486" cy="365125"/>
          </a:xfrm>
        </p:spPr>
        <p:txBody>
          <a:bodyPr/>
          <a:lstStyle/>
          <a:p>
            <a:r>
              <a:rPr lang="en-US" dirty="0"/>
              <a:t>Updated 7/1/25</a:t>
            </a:r>
          </a:p>
        </p:txBody>
      </p:sp>
      <p:pic>
        <p:nvPicPr>
          <p:cNvPr id="6" name="Picture 5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F9C15A77-C2DD-5027-29DC-88655D60EF1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0559" y="519499"/>
            <a:ext cx="3931928" cy="1149098"/>
          </a:xfrm>
          <a:prstGeom prst="rect">
            <a:avLst/>
          </a:prstGeom>
        </p:spPr>
      </p:pic>
      <p:cxnSp>
        <p:nvCxnSpPr>
          <p:cNvPr id="3" name="Connector: Elbow 2">
            <a:extLst>
              <a:ext uri="{FF2B5EF4-FFF2-40B4-BE49-F238E27FC236}">
                <a16:creationId xmlns:a16="http://schemas.microsoft.com/office/drawing/2014/main" id="{8EAF8DE0-F84A-9478-AD34-5535E0E1FFCB}"/>
              </a:ext>
            </a:extLst>
          </p:cNvPr>
          <p:cNvCxnSpPr>
            <a:cxnSpLocks/>
          </p:cNvCxnSpPr>
          <p:nvPr/>
        </p:nvCxnSpPr>
        <p:spPr>
          <a:xfrm>
            <a:off x="2379783" y="4566138"/>
            <a:ext cx="0" cy="797170"/>
          </a:xfrm>
          <a:prstGeom prst="straightConnector1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BDE6759-6232-42DD-7C0C-33F574AEC453}"/>
              </a:ext>
            </a:extLst>
          </p:cNvPr>
          <p:cNvCxnSpPr/>
          <p:nvPr/>
        </p:nvCxnSpPr>
        <p:spPr>
          <a:xfrm>
            <a:off x="2379783" y="4964723"/>
            <a:ext cx="16998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C29C8269-FE75-FD57-73EA-3D20367A618B}"/>
              </a:ext>
            </a:extLst>
          </p:cNvPr>
          <p:cNvSpPr/>
          <p:nvPr/>
        </p:nvSpPr>
        <p:spPr>
          <a:xfrm>
            <a:off x="2549769" y="4841634"/>
            <a:ext cx="814751" cy="33996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u="sng" dirty="0"/>
              <a:t>CD Services</a:t>
            </a:r>
          </a:p>
          <a:p>
            <a:pPr algn="ctr"/>
            <a:r>
              <a:rPr lang="en-US" sz="500" dirty="0" err="1"/>
              <a:t>Chesnut</a:t>
            </a:r>
            <a:r>
              <a:rPr lang="en-US" sz="500" dirty="0"/>
              <a:t> Pennington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3885777-BCC2-0ACE-5A75-DC7E398B187B}"/>
              </a:ext>
            </a:extLst>
          </p:cNvPr>
          <p:cNvCxnSpPr/>
          <p:nvPr/>
        </p:nvCxnSpPr>
        <p:spPr>
          <a:xfrm>
            <a:off x="2379783" y="5351585"/>
            <a:ext cx="16998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217B84B3-EDF9-86C8-0ADA-D7214266A498}"/>
              </a:ext>
            </a:extLst>
          </p:cNvPr>
          <p:cNvSpPr/>
          <p:nvPr/>
        </p:nvSpPr>
        <p:spPr>
          <a:xfrm>
            <a:off x="2549775" y="5246081"/>
            <a:ext cx="814747" cy="33996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u="sng" dirty="0"/>
              <a:t>New Provider Onboarding</a:t>
            </a:r>
          </a:p>
          <a:p>
            <a:pPr algn="ctr"/>
            <a:r>
              <a:rPr lang="en-US" sz="500" dirty="0"/>
              <a:t>Sophia Maye-Smith</a:t>
            </a:r>
          </a:p>
        </p:txBody>
      </p:sp>
    </p:spTree>
    <p:extLst>
      <p:ext uri="{BB962C8B-B14F-4D97-AF65-F5344CB8AC3E}">
        <p14:creationId xmlns:p14="http://schemas.microsoft.com/office/powerpoint/2010/main" val="38016828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61061</TotalTime>
  <Words>421</Words>
  <Application>Microsoft Office PowerPoint</Application>
  <PresentationFormat>Widescreen</PresentationFormat>
  <Paragraphs>180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VITA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DeStefano, Nicole (DBHDS)</dc:creator>
  <cp:lastModifiedBy>Traver, Dawn (DBHDS)</cp:lastModifiedBy>
  <cp:revision>37</cp:revision>
  <dcterms:created xsi:type="dcterms:W3CDTF">2023-03-16T21:29:32Z</dcterms:created>
  <dcterms:modified xsi:type="dcterms:W3CDTF">2025-06-30T16:10:03Z</dcterms:modified>
</cp:coreProperties>
</file>